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668" r:id="rId2"/>
  </p:sldMasterIdLst>
  <p:sldIdLst>
    <p:sldId id="285" r:id="rId3"/>
    <p:sldId id="286" r:id="rId4"/>
    <p:sldId id="287" r:id="rId5"/>
    <p:sldId id="324" r:id="rId6"/>
    <p:sldId id="322" r:id="rId7"/>
    <p:sldId id="316" r:id="rId8"/>
    <p:sldId id="313" r:id="rId9"/>
    <p:sldId id="315" r:id="rId10"/>
    <p:sldId id="323" r:id="rId11"/>
    <p:sldId id="298"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293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B1EA"/>
    <a:srgbClr val="009FFF"/>
    <a:srgbClr val="006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423" autoAdjust="0"/>
    <p:restoredTop sz="94660"/>
  </p:normalViewPr>
  <p:slideViewPr>
    <p:cSldViewPr snapToGrid="0" showGuides="1">
      <p:cViewPr varScale="1">
        <p:scale>
          <a:sx n="82" d="100"/>
          <a:sy n="82" d="100"/>
        </p:scale>
        <p:origin x="227" y="73"/>
      </p:cViewPr>
      <p:guideLst>
        <p:guide orient="horz" pos="2160"/>
        <p:guide pos="3840"/>
        <p:guide orient="horz" pos="293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jpg"/><Relationship Id="rId2" Type="http://schemas.openxmlformats.org/officeDocument/2006/relationships/hyperlink" Target="http://www.officeplus.cn/Template/Home.shtml" TargetMode="External"/><Relationship Id="rId1" Type="http://schemas.openxmlformats.org/officeDocument/2006/relationships/slideMaster" Target="../slideMasters/slideMaster2.xml"/><Relationship Id="rId6" Type="http://schemas.openxmlformats.org/officeDocument/2006/relationships/image" Target="../media/image12.jpg"/><Relationship Id="rId5" Type="http://schemas.openxmlformats.org/officeDocument/2006/relationships/image" Target="../media/image11.jp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8.jpg"/><Relationship Id="rId1" Type="http://schemas.openxmlformats.org/officeDocument/2006/relationships/slideMaster" Target="../slideMasters/slideMaster2.xml"/><Relationship Id="rId6" Type="http://schemas.openxmlformats.org/officeDocument/2006/relationships/image" Target="../media/image10.jpg"/><Relationship Id="rId5" Type="http://schemas.microsoft.com/office/2007/relationships/hdphoto" Target="../media/hdphoto1.wdp"/><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solidFill>
        <a:effectLst/>
      </p:bgPr>
    </p:bg>
    <p:spTree>
      <p:nvGrpSpPr>
        <p:cNvPr id="1" name=""/>
        <p:cNvGrpSpPr/>
        <p:nvPr/>
      </p:nvGrpSpPr>
      <p:grpSpPr>
        <a:xfrm>
          <a:off x="0" y="0"/>
          <a:ext cx="0" cy="0"/>
          <a:chOff x="0" y="0"/>
          <a:chExt cx="0" cy="0"/>
        </a:xfrm>
      </p:grpSpPr>
      <p:pic>
        <p:nvPicPr>
          <p:cNvPr id="7" name="OfficePLUS-1">
            <a:hlinkClick r:id="rId2"/>
            <a:extLst>
              <a:ext uri="{FF2B5EF4-FFF2-40B4-BE49-F238E27FC236}">
                <a16:creationId xmlns:a16="http://schemas.microsoft.com/office/drawing/2014/main" id="{4A627E62-6DD7-406A-89F8-1478F332C2A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83799" y="317410"/>
            <a:ext cx="1828800" cy="243840"/>
          </a:xfrm>
          <a:prstGeom prst="rect">
            <a:avLst/>
          </a:prstGeom>
        </p:spPr>
      </p:pic>
    </p:spTree>
    <p:extLst>
      <p:ext uri="{BB962C8B-B14F-4D97-AF65-F5344CB8AC3E}">
        <p14:creationId xmlns:p14="http://schemas.microsoft.com/office/powerpoint/2010/main" val="26249347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微软黑科技">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AI</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识图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2"/>
            <a:extLst>
              <a:ext uri="{FF2B5EF4-FFF2-40B4-BE49-F238E27FC236}">
                <a16:creationId xmlns:a16="http://schemas.microsoft.com/office/drawing/2014/main" id="{46C855E7-2DCA-4970-A954-7CB7F69FADAB}"/>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3" name="图片 2">
            <a:extLst>
              <a:ext uri="{FF2B5EF4-FFF2-40B4-BE49-F238E27FC236}">
                <a16:creationId xmlns:a16="http://schemas.microsoft.com/office/drawing/2014/main" id="{A7F32EC9-ED26-45EE-9DC4-21C3241FF7AB}"/>
              </a:ext>
            </a:extLst>
          </p:cNvPr>
          <p:cNvPicPr>
            <a:picLocks noChangeAspect="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8716" y="1726788"/>
            <a:ext cx="2743200" cy="2743200"/>
          </a:xfrm>
          <a:prstGeom prst="rect">
            <a:avLst/>
          </a:prstGeom>
        </p:spPr>
      </p:pic>
      <p:pic>
        <p:nvPicPr>
          <p:cNvPr id="7" name="图片 6">
            <a:extLst>
              <a:ext uri="{FF2B5EF4-FFF2-40B4-BE49-F238E27FC236}">
                <a16:creationId xmlns:a16="http://schemas.microsoft.com/office/drawing/2014/main" id="{36F84124-CE71-4190-B92C-B61E496F7B7E}"/>
              </a:ext>
            </a:extLst>
          </p:cNvPr>
          <p:cNvPicPr>
            <a:picLocks noChangeAspect="1"/>
          </p:cNvPicPr>
          <p:nvPr userDrawn="1"/>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4482" y="1726788"/>
            <a:ext cx="2743200" cy="2743200"/>
          </a:xfrm>
          <a:prstGeom prst="rect">
            <a:avLst/>
          </a:prstGeom>
        </p:spPr>
      </p:pic>
      <p:pic>
        <p:nvPicPr>
          <p:cNvPr id="24" name="图片 23">
            <a:extLst>
              <a:ext uri="{FF2B5EF4-FFF2-40B4-BE49-F238E27FC236}">
                <a16:creationId xmlns:a16="http://schemas.microsoft.com/office/drawing/2014/main" id="{39B45288-397E-405A-A715-DCD4FE40DCE2}"/>
              </a:ext>
            </a:extLst>
          </p:cNvPr>
          <p:cNvPicPr>
            <a:picLocks noChangeAspect="1"/>
          </p:cNvPicPr>
          <p:nvPr userDrawn="1"/>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19320" y="1726788"/>
            <a:ext cx="2743200" cy="2743200"/>
          </a:xfrm>
          <a:prstGeom prst="rect">
            <a:avLst/>
          </a:prstGeom>
        </p:spPr>
      </p:pic>
    </p:spTree>
    <p:extLst>
      <p:ext uri="{BB962C8B-B14F-4D97-AF65-F5344CB8AC3E}">
        <p14:creationId xmlns:p14="http://schemas.microsoft.com/office/powerpoint/2010/main" val="3025548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pic>
        <p:nvPicPr>
          <p:cNvPr id="8" name="OfficePLUS-1">
            <a:hlinkClick r:id="rId2"/>
            <a:extLst>
              <a:ext uri="{FF2B5EF4-FFF2-40B4-BE49-F238E27FC236}">
                <a16:creationId xmlns:a16="http://schemas.microsoft.com/office/drawing/2014/main" id="{72B76180-DAF0-45AB-9383-22CA5F9EA42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83799" y="317410"/>
            <a:ext cx="1828800" cy="243840"/>
          </a:xfrm>
          <a:prstGeom prst="rect">
            <a:avLst/>
          </a:prstGeom>
        </p:spPr>
      </p:pic>
    </p:spTree>
    <p:extLst>
      <p:ext uri="{BB962C8B-B14F-4D97-AF65-F5344CB8AC3E}">
        <p14:creationId xmlns:p14="http://schemas.microsoft.com/office/powerpoint/2010/main" val="11192241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154937E4-C494-47C9-B82C-16B6FDA7885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896" r="2296"/>
          <a:stretch/>
        </p:blipFill>
        <p:spPr>
          <a:xfrm>
            <a:off x="0" y="0"/>
            <a:ext cx="12192000" cy="6858000"/>
          </a:xfrm>
          <a:prstGeom prst="rect">
            <a:avLst/>
          </a:prstGeom>
        </p:spPr>
      </p:pic>
      <p:sp>
        <p:nvSpPr>
          <p:cNvPr id="10" name="矩形 9">
            <a:extLst>
              <a:ext uri="{FF2B5EF4-FFF2-40B4-BE49-F238E27FC236}">
                <a16:creationId xmlns:a16="http://schemas.microsoft.com/office/drawing/2014/main" id="{62B646C1-3FAE-497B-9FD5-C22AE2D7D734}"/>
              </a:ext>
            </a:extLst>
          </p:cNvPr>
          <p:cNvSpPr/>
          <p:nvPr userDrawn="1"/>
        </p:nvSpPr>
        <p:spPr>
          <a:xfrm>
            <a:off x="0" y="0"/>
            <a:ext cx="12192000" cy="6858000"/>
          </a:xfrm>
          <a:prstGeom prst="rect">
            <a:avLst/>
          </a:prstGeom>
          <a:gradFill>
            <a:gsLst>
              <a:gs pos="0">
                <a:srgbClr val="002060">
                  <a:alpha val="0"/>
                </a:srgbClr>
              </a:gs>
              <a:gs pos="100000">
                <a:srgbClr val="002060"/>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102432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bg1"/>
        </a:solidFill>
        <a:effectLst/>
      </p:bgPr>
    </p:bg>
    <p:spTree>
      <p:nvGrpSpPr>
        <p:cNvPr id="1" name=""/>
        <p:cNvGrpSpPr/>
        <p:nvPr/>
      </p:nvGrpSpPr>
      <p:grpSpPr>
        <a:xfrm>
          <a:off x="0" y="0"/>
          <a:ext cx="0" cy="0"/>
          <a:chOff x="0" y="0"/>
          <a:chExt cx="0" cy="0"/>
        </a:xfrm>
      </p:grpSpPr>
      <p:pic>
        <p:nvPicPr>
          <p:cNvPr id="5" name="OfficePLUS-1">
            <a:hlinkClick r:id="rId2"/>
            <a:extLst>
              <a:ext uri="{FF2B5EF4-FFF2-40B4-BE49-F238E27FC236}">
                <a16:creationId xmlns:a16="http://schemas.microsoft.com/office/drawing/2014/main" id="{2C3DB625-003F-40E7-8639-450F976A4C4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83799" y="317410"/>
            <a:ext cx="1828800" cy="243840"/>
          </a:xfrm>
          <a:prstGeom prst="rect">
            <a:avLst/>
          </a:prstGeom>
        </p:spPr>
      </p:pic>
    </p:spTree>
    <p:extLst>
      <p:ext uri="{BB962C8B-B14F-4D97-AF65-F5344CB8AC3E}">
        <p14:creationId xmlns:p14="http://schemas.microsoft.com/office/powerpoint/2010/main" val="22637341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节标题">
    <p:bg>
      <p:bgPr>
        <a:solidFill>
          <a:schemeClr val="bg1"/>
        </a:solidFill>
        <a:effectLst/>
      </p:bgPr>
    </p:bg>
    <p:spTree>
      <p:nvGrpSpPr>
        <p:cNvPr id="1" name=""/>
        <p:cNvGrpSpPr/>
        <p:nvPr/>
      </p:nvGrpSpPr>
      <p:grpSpPr>
        <a:xfrm>
          <a:off x="0" y="0"/>
          <a:ext cx="0" cy="0"/>
          <a:chOff x="0" y="0"/>
          <a:chExt cx="0" cy="0"/>
        </a:xfrm>
      </p:grpSpPr>
      <p:pic>
        <p:nvPicPr>
          <p:cNvPr id="7" name="OfficePLUS-1">
            <a:hlinkClick r:id="rId2"/>
            <a:extLst>
              <a:ext uri="{FF2B5EF4-FFF2-40B4-BE49-F238E27FC236}">
                <a16:creationId xmlns:a16="http://schemas.microsoft.com/office/drawing/2014/main" id="{4AA0F2D5-31C9-4632-B4D1-970E455438E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83799" y="317410"/>
            <a:ext cx="1828800" cy="243840"/>
          </a:xfrm>
          <a:prstGeom prst="rect">
            <a:avLst/>
          </a:prstGeom>
        </p:spPr>
      </p:pic>
    </p:spTree>
    <p:extLst>
      <p:ext uri="{BB962C8B-B14F-4D97-AF65-F5344CB8AC3E}">
        <p14:creationId xmlns:p14="http://schemas.microsoft.com/office/powerpoint/2010/main" val="29074955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标题幻灯片">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defTabSz="609585"/>
            <a:r>
              <a:rPr lang="zh-CN" altLang="en-US" sz="1800">
                <a:solidFill>
                  <a:srgbClr val="FFFFFF"/>
                </a:solidFill>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defTabSz="609585">
              <a:lnSpc>
                <a:spcPct val="130000"/>
              </a:lnSpc>
            </a:pPr>
            <a:r>
              <a:rPr lang="zh-CN" altLang="en-US" sz="1400" dirty="0">
                <a:solidFill>
                  <a:srgbClr val="FFFFFF"/>
                </a:solidFill>
                <a:latin typeface="Segoe UI Light"/>
                <a:ea typeface="微软雅黑"/>
                <a:cs typeface="Segoe UI Light"/>
              </a:rPr>
              <a:t>字体使用 </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行距</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图片出处</a:t>
            </a: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声明</a:t>
            </a:r>
            <a:endParaRPr lang="en-US" altLang="zh-CN" sz="1400" dirty="0">
              <a:solidFill>
                <a:srgbClr val="FFFFFF"/>
              </a:solidFill>
              <a:latin typeface="Segoe UI Light"/>
              <a:ea typeface="微软雅黑"/>
              <a:cs typeface="Segoe UI Light"/>
            </a:endParaRPr>
          </a:p>
        </p:txBody>
      </p:sp>
      <p:sp>
        <p:nvSpPr>
          <p:cNvPr id="12" name="矩形 11"/>
          <p:cNvSpPr/>
          <p:nvPr userDrawn="1"/>
        </p:nvSpPr>
        <p:spPr>
          <a:xfrm>
            <a:off x="4153010" y="759873"/>
            <a:ext cx="7074345" cy="4213398"/>
          </a:xfrm>
          <a:prstGeom prst="rect">
            <a:avLst/>
          </a:prstGeom>
        </p:spPr>
        <p:txBody>
          <a:bodyPr wrap="square">
            <a:spAutoFit/>
          </a:bodyPr>
          <a:lstStyle/>
          <a:p>
            <a:pPr defTabSz="609585">
              <a:lnSpc>
                <a:spcPct val="130000"/>
              </a:lnSpc>
            </a:pPr>
            <a:r>
              <a:rPr lang="zh-CN" altLang="en-US" sz="1400" dirty="0">
                <a:solidFill>
                  <a:srgbClr val="FFFFFF"/>
                </a:solidFill>
                <a:latin typeface="Segoe UI Light"/>
                <a:ea typeface="微软雅黑"/>
                <a:cs typeface="Segoe UI Light"/>
              </a:rPr>
              <a:t>英文 </a:t>
            </a:r>
            <a:r>
              <a:rPr lang="zh-CN" altLang="en-US" sz="1400" dirty="0">
                <a:solidFill>
                  <a:srgbClr val="FFFFFF"/>
                </a:solidFill>
                <a:latin typeface="Segoe UI Light"/>
                <a:ea typeface="微软雅黑" charset="0"/>
                <a:cs typeface="Segoe UI Light"/>
              </a:rPr>
              <a:t>等线</a:t>
            </a:r>
            <a:endParaRPr lang="en-US" altLang="zh-CN" sz="1400" dirty="0">
              <a:solidFill>
                <a:srgbClr val="FFFFFF"/>
              </a:solidFill>
              <a:latin typeface="Segoe UI Light"/>
              <a:ea typeface="微软雅黑" charset="0"/>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中文 微软雅黑  优设标题黑</a:t>
            </a: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  </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正文 </a:t>
            </a:r>
            <a:r>
              <a:rPr lang="en-US" altLang="zh-CN" sz="1400" dirty="0">
                <a:solidFill>
                  <a:srgbClr val="FFFFFF"/>
                </a:solidFill>
                <a:latin typeface="Segoe UI Light"/>
                <a:ea typeface="微软雅黑"/>
                <a:cs typeface="Segoe UI Light"/>
              </a:rPr>
              <a:t>1.5</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en-US" altLang="zh-CN" sz="1400" dirty="0">
                <a:solidFill>
                  <a:srgbClr val="FFFFFF"/>
                </a:solidFill>
                <a:latin typeface="Segoe UI Light"/>
                <a:ea typeface="+mn-ea"/>
                <a:cs typeface="Segoe UI Light"/>
              </a:rPr>
              <a:t>pexels.com </a:t>
            </a: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defTabSz="609585"/>
            <a:r>
              <a:rPr kumimoji="1" lang="en-US" altLang="zh-CN" sz="1000">
                <a:solidFill>
                  <a:prstClr val="white"/>
                </a:solidFill>
                <a:latin typeface="Segoe UI Light"/>
                <a:ea typeface="微软雅黑" charset="0"/>
                <a:cs typeface="Segoe UI Light"/>
              </a:rPr>
              <a:t>OfficePLUS</a:t>
            </a:r>
            <a:endParaRPr lang="zh-CN" altLang="en-US" sz="1000">
              <a:solidFill>
                <a:prstClr val="white"/>
              </a:solidFill>
              <a:latin typeface="Segoe UI Light"/>
              <a:ea typeface="微软雅黑" charset="0"/>
              <a:cs typeface="Segoe UI Light"/>
            </a:endParaRPr>
          </a:p>
        </p:txBody>
      </p:sp>
    </p:spTree>
    <p:extLst>
      <p:ext uri="{BB962C8B-B14F-4D97-AF65-F5344CB8AC3E}">
        <p14:creationId xmlns:p14="http://schemas.microsoft.com/office/powerpoint/2010/main" val="224563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模板使用技巧 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a:solidFill>
                  <a:schemeClr val="tx1">
                    <a:lumMod val="75000"/>
                    <a:lumOff val="25000"/>
                  </a:schemeClr>
                </a:solidFill>
                <a:latin typeface="Segoe UI Light"/>
                <a:ea typeface="微软雅黑" charset="0"/>
                <a:cs typeface="Segoe UI Light"/>
              </a:rPr>
              <a:t>OfficePLUS</a:t>
            </a:r>
            <a:endParaRPr lang="zh-CN" altLang="en-US" sz="100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8500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模板使用技巧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a:solidFill>
                  <a:schemeClr val="tx1">
                    <a:lumMod val="75000"/>
                    <a:lumOff val="25000"/>
                  </a:schemeClr>
                </a:solidFill>
                <a:latin typeface="Segoe UI Light"/>
                <a:ea typeface="微软雅黑" charset="0"/>
                <a:cs typeface="Segoe UI Light"/>
              </a:rPr>
              <a:t>OfficePLUS</a:t>
            </a:r>
            <a:endParaRPr lang="zh-CN" altLang="en-US" sz="100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23828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关注微软Office文档">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免费下载更多</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微软官方</a:t>
            </a:r>
            <a:r>
              <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PPT</a:t>
            </a: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模板</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8" name="图片 7" descr="图片包含 室内, 文字, 纵横字谜, 物体&#10;&#10;自动生成的说明">
            <a:extLst>
              <a:ext uri="{FF2B5EF4-FFF2-40B4-BE49-F238E27FC236}">
                <a16:creationId xmlns:a16="http://schemas.microsoft.com/office/drawing/2014/main" id="{2C93A5A6-170C-429C-ADC7-10414B48ECB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486998" y="1935162"/>
            <a:ext cx="2987676" cy="2987676"/>
          </a:xfrm>
          <a:prstGeom prst="rect">
            <a:avLst/>
          </a:prstGeom>
        </p:spPr>
      </p:pic>
    </p:spTree>
    <p:extLst>
      <p:ext uri="{BB962C8B-B14F-4D97-AF65-F5344CB8AC3E}">
        <p14:creationId xmlns:p14="http://schemas.microsoft.com/office/powerpoint/2010/main" val="39768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141246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1591608"/>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fficePLUS.cn-1">
            <a:extLst>
              <a:ext uri="{FF2B5EF4-FFF2-40B4-BE49-F238E27FC236}">
                <a16:creationId xmlns:a16="http://schemas.microsoft.com/office/drawing/2014/main" id="{3278F1DB-97D0-49DE-AFC3-3A678A6386AB}"/>
              </a:ext>
            </a:extLst>
          </p:cNvPr>
          <p:cNvPicPr>
            <a:picLocks noChangeAspect="1"/>
          </p:cNvPicPr>
          <p:nvPr/>
        </p:nvPicPr>
        <p:blipFill>
          <a:blip r:embed="rId2">
            <a:extLst>
              <a:ext uri="{28A0092B-C50C-407E-A947-70E740481C1C}">
                <a14:useLocalDpi xmlns:a14="http://schemas.microsoft.com/office/drawing/2010/main" val="0"/>
              </a:ext>
            </a:extLst>
          </a:blip>
          <a:srcRect b="15466"/>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OfficePLUS.cn-2">
            <a:extLst>
              <a:ext uri="{FF2B5EF4-FFF2-40B4-BE49-F238E27FC236}">
                <a16:creationId xmlns:a16="http://schemas.microsoft.com/office/drawing/2014/main" id="{8B843A01-EC78-4ACC-9896-03B0D9978E75}"/>
              </a:ext>
            </a:extLst>
          </p:cNvPr>
          <p:cNvSpPr/>
          <p:nvPr/>
        </p:nvSpPr>
        <p:spPr>
          <a:xfrm>
            <a:off x="4485830" y="5327967"/>
            <a:ext cx="3220339" cy="494293"/>
          </a:xfrm>
          <a:prstGeom prst="roundRect">
            <a:avLst>
              <a:gd name="adj" fmla="val 50000"/>
            </a:avLst>
          </a:prstGeom>
          <a:noFill/>
          <a:ln>
            <a:gradFill>
              <a:gsLst>
                <a:gs pos="0">
                  <a:srgbClr val="3C79FF"/>
                </a:gs>
                <a:gs pos="44000">
                  <a:srgbClr val="2DDEF2">
                    <a:alpha val="0"/>
                  </a:srgbClr>
                </a:gs>
                <a:gs pos="68000">
                  <a:srgbClr val="3C79FF">
                    <a:alpha val="41000"/>
                  </a:srgbClr>
                </a:gs>
                <a:gs pos="100000">
                  <a:srgbClr val="2DDEF2"/>
                </a:gs>
              </a:gsLst>
              <a:lin ang="2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21" name="OfficePLUS.cn-3">
            <a:extLst>
              <a:ext uri="{FF2B5EF4-FFF2-40B4-BE49-F238E27FC236}">
                <a16:creationId xmlns:a16="http://schemas.microsoft.com/office/drawing/2014/main" id="{D9F6D73C-2BD7-4798-A9A0-2951B49466ED}"/>
              </a:ext>
            </a:extLst>
          </p:cNvPr>
          <p:cNvSpPr/>
          <p:nvPr/>
        </p:nvSpPr>
        <p:spPr>
          <a:xfrm flipH="1">
            <a:off x="4523575" y="5382845"/>
            <a:ext cx="3144849" cy="384537"/>
          </a:xfrm>
          <a:prstGeom prst="roundRect">
            <a:avLst>
              <a:gd name="adj" fmla="val 50000"/>
            </a:avLst>
          </a:prstGeom>
          <a:noFill/>
          <a:ln w="9525">
            <a:gradFill>
              <a:gsLst>
                <a:gs pos="0">
                  <a:srgbClr val="3C79FF"/>
                </a:gs>
                <a:gs pos="44000">
                  <a:srgbClr val="2DDEF2">
                    <a:alpha val="0"/>
                  </a:srgbClr>
                </a:gs>
                <a:gs pos="68000">
                  <a:srgbClr val="3C79FF">
                    <a:alpha val="41000"/>
                  </a:srgbClr>
                </a:gs>
                <a:gs pos="100000">
                  <a:srgbClr val="2DDEF2"/>
                </a:gs>
              </a:gsLst>
              <a:lin ang="2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23" name="OfficePLUS.cn-4">
            <a:extLst>
              <a:ext uri="{FF2B5EF4-FFF2-40B4-BE49-F238E27FC236}">
                <a16:creationId xmlns:a16="http://schemas.microsoft.com/office/drawing/2014/main" id="{E2583303-4628-4803-9BAC-DD37F4FEB50D}"/>
              </a:ext>
            </a:extLst>
          </p:cNvPr>
          <p:cNvSpPr txBox="1"/>
          <p:nvPr/>
        </p:nvSpPr>
        <p:spPr>
          <a:xfrm>
            <a:off x="4635499" y="5375058"/>
            <a:ext cx="3220338" cy="400110"/>
          </a:xfrm>
          <a:prstGeom prst="rect">
            <a:avLst/>
          </a:prstGeom>
          <a:noFill/>
        </p:spPr>
        <p:txBody>
          <a:bodyPr wrap="square" rtlCol="0">
            <a:spAutoFit/>
          </a:bodyPr>
          <a:lstStyle/>
          <a:p>
            <a:pPr algn="ctr"/>
            <a:r>
              <a:rPr lang="zh-CN" altLang="en-US" sz="2000" dirty="0">
                <a:solidFill>
                  <a:schemeClr val="bg1"/>
                </a:solidFill>
                <a:cs typeface="+mn-ea"/>
                <a:sym typeface="+mn-lt"/>
              </a:rPr>
              <a:t>汇报人：第九组全体成员</a:t>
            </a:r>
          </a:p>
        </p:txBody>
      </p:sp>
      <p:sp>
        <p:nvSpPr>
          <p:cNvPr id="2" name="OfficePLUS.cn-6">
            <a:extLst>
              <a:ext uri="{FF2B5EF4-FFF2-40B4-BE49-F238E27FC236}">
                <a16:creationId xmlns:a16="http://schemas.microsoft.com/office/drawing/2014/main" id="{F9FC7A2B-8DD2-4B3A-963A-5CE7DD418A89}"/>
              </a:ext>
            </a:extLst>
          </p:cNvPr>
          <p:cNvSpPr txBox="1"/>
          <p:nvPr/>
        </p:nvSpPr>
        <p:spPr>
          <a:xfrm>
            <a:off x="5295491" y="2927430"/>
            <a:ext cx="4698722" cy="1446550"/>
          </a:xfrm>
          <a:prstGeom prst="rect">
            <a:avLst/>
          </a:prstGeom>
        </p:spPr>
        <p:txBody>
          <a:bodyPr wrap="none">
            <a:spAutoFit/>
          </a:bodyPr>
          <a:lstStyle>
            <a:defPPr>
              <a:defRPr lang="zh-CN"/>
            </a:defPPr>
            <a:lvl1pPr>
              <a:defRPr sz="8800" i="1">
                <a:gradFill>
                  <a:gsLst>
                    <a:gs pos="39000">
                      <a:schemeClr val="bg1"/>
                    </a:gs>
                    <a:gs pos="100000">
                      <a:srgbClr val="00B0F0"/>
                    </a:gs>
                  </a:gsLst>
                  <a:lin ang="5400000" scaled="0"/>
                </a:gradFill>
                <a:latin typeface="优设标题黑" panose="00000500000000000000" pitchFamily="2" charset="-122"/>
                <a:ea typeface="优设标题黑" panose="00000500000000000000" pitchFamily="2" charset="-122"/>
              </a:defRPr>
            </a:lvl1pPr>
          </a:lstStyle>
          <a:p>
            <a:r>
              <a:rPr lang="zh-CN" altLang="en-US" dirty="0">
                <a:latin typeface="+mn-lt"/>
                <a:sym typeface="+mn-lt"/>
              </a:rPr>
              <a:t>星辰大海</a:t>
            </a:r>
          </a:p>
        </p:txBody>
      </p:sp>
      <p:sp>
        <p:nvSpPr>
          <p:cNvPr id="3" name="OfficePLUS.cn-7">
            <a:extLst>
              <a:ext uri="{FF2B5EF4-FFF2-40B4-BE49-F238E27FC236}">
                <a16:creationId xmlns:a16="http://schemas.microsoft.com/office/drawing/2014/main" id="{EEAC8373-095C-4FF3-BA62-F119F5C85918}"/>
              </a:ext>
            </a:extLst>
          </p:cNvPr>
          <p:cNvSpPr/>
          <p:nvPr/>
        </p:nvSpPr>
        <p:spPr>
          <a:xfrm>
            <a:off x="2107148" y="1855170"/>
            <a:ext cx="3570208" cy="1446550"/>
          </a:xfrm>
          <a:prstGeom prst="rect">
            <a:avLst/>
          </a:prstGeom>
        </p:spPr>
        <p:txBody>
          <a:bodyPr wrap="none">
            <a:spAutoFit/>
          </a:bodyPr>
          <a:lstStyle/>
          <a:p>
            <a:r>
              <a:rPr lang="zh-CN" altLang="en-US" sz="8800" i="1" dirty="0">
                <a:gradFill>
                  <a:gsLst>
                    <a:gs pos="0">
                      <a:schemeClr val="bg1"/>
                    </a:gs>
                    <a:gs pos="100000">
                      <a:srgbClr val="00B0F0"/>
                    </a:gs>
                  </a:gsLst>
                  <a:lin ang="5400000" scaled="0"/>
                </a:gradFill>
                <a:ea typeface="优设标题黑" panose="00000500000000000000" pitchFamily="2" charset="-122"/>
                <a:sym typeface="+mn-lt"/>
              </a:rPr>
              <a:t>目标：</a:t>
            </a:r>
            <a:endParaRPr lang="en-US" altLang="zh-CN" sz="8800" i="1" dirty="0">
              <a:gradFill>
                <a:gsLst>
                  <a:gs pos="0">
                    <a:schemeClr val="bg1"/>
                  </a:gs>
                  <a:gs pos="100000">
                    <a:srgbClr val="00B0F0"/>
                  </a:gs>
                </a:gsLst>
                <a:lin ang="5400000" scaled="0"/>
              </a:gradFill>
              <a:ea typeface="优设标题黑" panose="00000500000000000000" pitchFamily="2" charset="-122"/>
              <a:sym typeface="+mn-lt"/>
            </a:endParaRPr>
          </a:p>
        </p:txBody>
      </p:sp>
      <p:sp>
        <p:nvSpPr>
          <p:cNvPr id="13" name="OfficePLUS.cn-8">
            <a:extLst>
              <a:ext uri="{FF2B5EF4-FFF2-40B4-BE49-F238E27FC236}">
                <a16:creationId xmlns:a16="http://schemas.microsoft.com/office/drawing/2014/main" id="{5425C8D4-EA4D-4412-9152-C63AE3D36650}"/>
              </a:ext>
            </a:extLst>
          </p:cNvPr>
          <p:cNvSpPr txBox="1"/>
          <p:nvPr/>
        </p:nvSpPr>
        <p:spPr>
          <a:xfrm>
            <a:off x="6410769" y="2503220"/>
            <a:ext cx="2590800" cy="369332"/>
          </a:xfrm>
          <a:prstGeom prst="rect">
            <a:avLst/>
          </a:prstGeom>
          <a:noFill/>
        </p:spPr>
        <p:txBody>
          <a:bodyPr wrap="square">
            <a:spAutoFit/>
          </a:bodyPr>
          <a:lstStyle/>
          <a:p>
            <a:r>
              <a:rPr lang="sq-AL" altLang="zh-CN" dirty="0">
                <a:solidFill>
                  <a:schemeClr val="bg1"/>
                </a:solidFill>
                <a:sym typeface="+mn-lt"/>
              </a:rPr>
              <a:t>The sea of stars</a:t>
            </a:r>
            <a:endParaRPr lang="zh-CN" altLang="en-US" dirty="0">
              <a:solidFill>
                <a:schemeClr val="bg1"/>
              </a:solidFill>
              <a:sym typeface="+mn-lt"/>
            </a:endParaRPr>
          </a:p>
        </p:txBody>
      </p:sp>
      <p:sp>
        <p:nvSpPr>
          <p:cNvPr id="17" name="OfficePLUS.cn-9">
            <a:extLst>
              <a:ext uri="{FF2B5EF4-FFF2-40B4-BE49-F238E27FC236}">
                <a16:creationId xmlns:a16="http://schemas.microsoft.com/office/drawing/2014/main" id="{92B6D335-FAB6-43E4-8A00-10A72E526B67}"/>
              </a:ext>
            </a:extLst>
          </p:cNvPr>
          <p:cNvSpPr txBox="1"/>
          <p:nvPr/>
        </p:nvSpPr>
        <p:spPr>
          <a:xfrm>
            <a:off x="3505200" y="3429000"/>
            <a:ext cx="2590800" cy="369332"/>
          </a:xfrm>
          <a:prstGeom prst="rect">
            <a:avLst/>
          </a:prstGeom>
          <a:noFill/>
        </p:spPr>
        <p:txBody>
          <a:bodyPr wrap="square">
            <a:spAutoFit/>
          </a:bodyPr>
          <a:lstStyle/>
          <a:p>
            <a:r>
              <a:rPr lang="en-US" altLang="zh-CN" dirty="0">
                <a:solidFill>
                  <a:schemeClr val="bg1"/>
                </a:solidFill>
                <a:sym typeface="+mn-lt"/>
              </a:rPr>
              <a:t>The </a:t>
            </a:r>
            <a:r>
              <a:rPr lang="en-US" altLang="zh-CN" dirty="0" err="1">
                <a:solidFill>
                  <a:schemeClr val="bg1"/>
                </a:solidFill>
                <a:sym typeface="+mn-lt"/>
              </a:rPr>
              <a:t>Targer</a:t>
            </a:r>
            <a:endParaRPr lang="zh-CN" altLang="en-US" dirty="0">
              <a:solidFill>
                <a:schemeClr val="bg1"/>
              </a:solidFill>
              <a:sym typeface="+mn-lt"/>
            </a:endParaRPr>
          </a:p>
        </p:txBody>
      </p:sp>
    </p:spTree>
    <p:extLst>
      <p:ext uri="{BB962C8B-B14F-4D97-AF65-F5344CB8AC3E}">
        <p14:creationId xmlns:p14="http://schemas.microsoft.com/office/powerpoint/2010/main" val="2952213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fficePLUS.cn-1">
            <a:extLst>
              <a:ext uri="{FF2B5EF4-FFF2-40B4-BE49-F238E27FC236}">
                <a16:creationId xmlns:a16="http://schemas.microsoft.com/office/drawing/2014/main" id="{15992951-501B-42E5-95C7-2FCACA7610CA}"/>
              </a:ext>
            </a:extLst>
          </p:cNvPr>
          <p:cNvPicPr>
            <a:picLocks noChangeAspect="1"/>
          </p:cNvPicPr>
          <p:nvPr/>
        </p:nvPicPr>
        <p:blipFill>
          <a:blip r:embed="rId2">
            <a:extLst>
              <a:ext uri="{28A0092B-C50C-407E-A947-70E740481C1C}">
                <a14:useLocalDpi xmlns:a14="http://schemas.microsoft.com/office/drawing/2010/main" val="0"/>
              </a:ext>
            </a:extLst>
          </a:blip>
          <a:srcRect b="15466"/>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5" name="OfficePLUS.cn-2">
            <a:extLst>
              <a:ext uri="{FF2B5EF4-FFF2-40B4-BE49-F238E27FC236}">
                <a16:creationId xmlns:a16="http://schemas.microsoft.com/office/drawing/2014/main" id="{F2528E6A-1693-4D74-82E1-BB8FBB9C29C6}"/>
              </a:ext>
            </a:extLst>
          </p:cNvPr>
          <p:cNvSpPr txBox="1"/>
          <p:nvPr/>
        </p:nvSpPr>
        <p:spPr>
          <a:xfrm>
            <a:off x="2637367" y="2668410"/>
            <a:ext cx="7545655" cy="1446550"/>
          </a:xfrm>
          <a:prstGeom prst="rect">
            <a:avLst/>
          </a:prstGeom>
        </p:spPr>
        <p:txBody>
          <a:bodyPr wrap="none">
            <a:spAutoFit/>
          </a:bodyPr>
          <a:lstStyle>
            <a:defPPr>
              <a:defRPr lang="zh-CN"/>
            </a:defPPr>
            <a:lvl1pPr>
              <a:defRPr sz="8800" i="1">
                <a:gradFill>
                  <a:gsLst>
                    <a:gs pos="39000">
                      <a:schemeClr val="bg1"/>
                    </a:gs>
                    <a:gs pos="100000">
                      <a:srgbClr val="00B0F0"/>
                    </a:gs>
                  </a:gsLst>
                  <a:lin ang="5400000" scaled="0"/>
                </a:gradFill>
                <a:latin typeface="优设标题黑" panose="00000500000000000000" pitchFamily="2" charset="-122"/>
                <a:ea typeface="优设标题黑" panose="00000500000000000000" pitchFamily="2" charset="-122"/>
              </a:defRPr>
            </a:lvl1pPr>
          </a:lstStyle>
          <a:p>
            <a:r>
              <a:rPr lang="zh-CN" altLang="en-US" dirty="0">
                <a:latin typeface="+mn-lt"/>
                <a:sym typeface="+mn-lt"/>
              </a:rPr>
              <a:t>感谢您的聆听！</a:t>
            </a:r>
            <a:endParaRPr lang="en-US" altLang="zh-CN" dirty="0">
              <a:latin typeface="+mn-lt"/>
              <a:sym typeface="+mn-lt"/>
            </a:endParaRPr>
          </a:p>
        </p:txBody>
      </p:sp>
      <p:sp>
        <p:nvSpPr>
          <p:cNvPr id="7" name="OfficePLUS.cn-3">
            <a:extLst>
              <a:ext uri="{FF2B5EF4-FFF2-40B4-BE49-F238E27FC236}">
                <a16:creationId xmlns:a16="http://schemas.microsoft.com/office/drawing/2014/main" id="{6173C3C1-C9E6-4ACA-8B0B-6E4976BD9297}"/>
              </a:ext>
            </a:extLst>
          </p:cNvPr>
          <p:cNvSpPr/>
          <p:nvPr/>
        </p:nvSpPr>
        <p:spPr>
          <a:xfrm>
            <a:off x="4485830" y="4223067"/>
            <a:ext cx="3220339" cy="494293"/>
          </a:xfrm>
          <a:prstGeom prst="roundRect">
            <a:avLst>
              <a:gd name="adj" fmla="val 50000"/>
            </a:avLst>
          </a:prstGeom>
          <a:noFill/>
          <a:ln>
            <a:gradFill>
              <a:gsLst>
                <a:gs pos="0">
                  <a:srgbClr val="3C79FF"/>
                </a:gs>
                <a:gs pos="44000">
                  <a:srgbClr val="2DDEF2">
                    <a:alpha val="0"/>
                  </a:srgbClr>
                </a:gs>
                <a:gs pos="68000">
                  <a:srgbClr val="3C79FF">
                    <a:alpha val="41000"/>
                  </a:srgbClr>
                </a:gs>
                <a:gs pos="100000">
                  <a:srgbClr val="2DDEF2"/>
                </a:gs>
              </a:gsLst>
              <a:lin ang="2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9" name="OfficePLUS.cn-4">
            <a:extLst>
              <a:ext uri="{FF2B5EF4-FFF2-40B4-BE49-F238E27FC236}">
                <a16:creationId xmlns:a16="http://schemas.microsoft.com/office/drawing/2014/main" id="{7A77F8E1-FF0E-4ABE-BE43-8334458C06FA}"/>
              </a:ext>
            </a:extLst>
          </p:cNvPr>
          <p:cNvSpPr/>
          <p:nvPr/>
        </p:nvSpPr>
        <p:spPr>
          <a:xfrm flipH="1">
            <a:off x="4523575" y="4277945"/>
            <a:ext cx="3144849" cy="384537"/>
          </a:xfrm>
          <a:prstGeom prst="roundRect">
            <a:avLst>
              <a:gd name="adj" fmla="val 50000"/>
            </a:avLst>
          </a:prstGeom>
          <a:noFill/>
          <a:ln w="9525">
            <a:gradFill>
              <a:gsLst>
                <a:gs pos="0">
                  <a:srgbClr val="3C79FF"/>
                </a:gs>
                <a:gs pos="44000">
                  <a:srgbClr val="2DDEF2">
                    <a:alpha val="0"/>
                  </a:srgbClr>
                </a:gs>
                <a:gs pos="68000">
                  <a:srgbClr val="3C79FF">
                    <a:alpha val="41000"/>
                  </a:srgbClr>
                </a:gs>
                <a:gs pos="100000">
                  <a:srgbClr val="2DDEF2"/>
                </a:gs>
              </a:gsLst>
              <a:lin ang="2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11" name="OfficePLUS.cn-5">
            <a:extLst>
              <a:ext uri="{FF2B5EF4-FFF2-40B4-BE49-F238E27FC236}">
                <a16:creationId xmlns:a16="http://schemas.microsoft.com/office/drawing/2014/main" id="{36803AD6-9DF2-44E9-B2B1-B8045D93E79D}"/>
              </a:ext>
            </a:extLst>
          </p:cNvPr>
          <p:cNvSpPr txBox="1"/>
          <p:nvPr/>
        </p:nvSpPr>
        <p:spPr>
          <a:xfrm>
            <a:off x="4635499" y="4270158"/>
            <a:ext cx="3070670" cy="400110"/>
          </a:xfrm>
          <a:prstGeom prst="rect">
            <a:avLst/>
          </a:prstGeom>
          <a:noFill/>
        </p:spPr>
        <p:txBody>
          <a:bodyPr wrap="square" rtlCol="0">
            <a:spAutoFit/>
          </a:bodyPr>
          <a:lstStyle/>
          <a:p>
            <a:pPr algn="ctr"/>
            <a:r>
              <a:rPr lang="zh-CN" altLang="en-US" sz="2000" dirty="0">
                <a:solidFill>
                  <a:schemeClr val="bg1"/>
                </a:solidFill>
                <a:cs typeface="+mn-ea"/>
                <a:sym typeface="+mn-lt"/>
              </a:rPr>
              <a:t>汇报人：第九组全体成员</a:t>
            </a:r>
          </a:p>
        </p:txBody>
      </p:sp>
    </p:spTree>
    <p:extLst>
      <p:ext uri="{BB962C8B-B14F-4D97-AF65-F5344CB8AC3E}">
        <p14:creationId xmlns:p14="http://schemas.microsoft.com/office/powerpoint/2010/main" val="11051306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OfficePLUS.cn-1">
            <a:extLst>
              <a:ext uri="{FF2B5EF4-FFF2-40B4-BE49-F238E27FC236}">
                <a16:creationId xmlns:a16="http://schemas.microsoft.com/office/drawing/2014/main" id="{E2873E9C-1E01-407F-A0A9-07D4F73A45D1}"/>
              </a:ext>
            </a:extLst>
          </p:cNvPr>
          <p:cNvPicPr>
            <a:picLocks noChangeAspect="1"/>
          </p:cNvPicPr>
          <p:nvPr/>
        </p:nvPicPr>
        <p:blipFill>
          <a:blip r:embed="rId2">
            <a:extLst>
              <a:ext uri="{28A0092B-C50C-407E-A947-70E740481C1C}">
                <a14:useLocalDpi xmlns:a14="http://schemas.microsoft.com/office/drawing/2010/main" val="0"/>
              </a:ext>
            </a:extLst>
          </a:blip>
          <a:srcRect t="15488"/>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pic>
        <p:nvPicPr>
          <p:cNvPr id="10" name="OfficePLUS.cn-2">
            <a:extLst>
              <a:ext uri="{FF2B5EF4-FFF2-40B4-BE49-F238E27FC236}">
                <a16:creationId xmlns:a16="http://schemas.microsoft.com/office/drawing/2014/main" id="{D236465A-3387-4585-9106-6422E312316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6000" y="1701800"/>
            <a:ext cx="635000" cy="635000"/>
          </a:xfrm>
          <a:prstGeom prst="rect">
            <a:avLst/>
          </a:prstGeom>
        </p:spPr>
      </p:pic>
      <p:pic>
        <p:nvPicPr>
          <p:cNvPr id="14" name="OfficePLUS.cn-3">
            <a:extLst>
              <a:ext uri="{FF2B5EF4-FFF2-40B4-BE49-F238E27FC236}">
                <a16:creationId xmlns:a16="http://schemas.microsoft.com/office/drawing/2014/main" id="{591B047C-EAED-4889-9D84-ACA604F158A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96000" y="3037114"/>
            <a:ext cx="685800" cy="685800"/>
          </a:xfrm>
          <a:prstGeom prst="rect">
            <a:avLst/>
          </a:prstGeom>
        </p:spPr>
      </p:pic>
      <p:pic>
        <p:nvPicPr>
          <p:cNvPr id="18" name="OfficePLUS.cn-4">
            <a:extLst>
              <a:ext uri="{FF2B5EF4-FFF2-40B4-BE49-F238E27FC236}">
                <a16:creationId xmlns:a16="http://schemas.microsoft.com/office/drawing/2014/main" id="{22EB588C-8A3C-4B9C-941C-3CE859D0D17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83299" y="4423229"/>
            <a:ext cx="796471" cy="796471"/>
          </a:xfrm>
          <a:prstGeom prst="rect">
            <a:avLst/>
          </a:prstGeom>
        </p:spPr>
      </p:pic>
      <p:sp>
        <p:nvSpPr>
          <p:cNvPr id="19" name="OfficePLUS.cn-5">
            <a:extLst>
              <a:ext uri="{FF2B5EF4-FFF2-40B4-BE49-F238E27FC236}">
                <a16:creationId xmlns:a16="http://schemas.microsoft.com/office/drawing/2014/main" id="{063FB7EF-1EA8-4EF0-ACA3-265104618B1A}"/>
              </a:ext>
            </a:extLst>
          </p:cNvPr>
          <p:cNvSpPr txBox="1"/>
          <p:nvPr/>
        </p:nvSpPr>
        <p:spPr>
          <a:xfrm>
            <a:off x="1615609" y="2509521"/>
            <a:ext cx="2262158" cy="1446550"/>
          </a:xfrm>
          <a:prstGeom prst="rect">
            <a:avLst/>
          </a:prstGeom>
        </p:spPr>
        <p:txBody>
          <a:bodyPr wrap="none">
            <a:spAutoFit/>
          </a:bodyPr>
          <a:lstStyle>
            <a:defPPr>
              <a:defRPr lang="zh-CN"/>
            </a:defPPr>
            <a:lvl1pPr>
              <a:defRPr sz="8800" i="1">
                <a:gradFill>
                  <a:gsLst>
                    <a:gs pos="39000">
                      <a:schemeClr val="bg1"/>
                    </a:gs>
                    <a:gs pos="100000">
                      <a:srgbClr val="00B0F0"/>
                    </a:gs>
                  </a:gsLst>
                  <a:lin ang="5400000" scaled="0"/>
                </a:gradFill>
                <a:latin typeface="优设标题黑" panose="00000500000000000000" pitchFamily="2" charset="-122"/>
                <a:ea typeface="优设标题黑" panose="00000500000000000000" pitchFamily="2" charset="-122"/>
              </a:defRPr>
            </a:lvl1pPr>
          </a:lstStyle>
          <a:p>
            <a:r>
              <a:rPr lang="zh-CN" altLang="en-US" dirty="0">
                <a:latin typeface="+mn-lt"/>
                <a:sym typeface="+mn-lt"/>
              </a:rPr>
              <a:t>目录</a:t>
            </a:r>
          </a:p>
        </p:txBody>
      </p:sp>
      <p:cxnSp>
        <p:nvCxnSpPr>
          <p:cNvPr id="20" name="OfficePLUS.cn-6">
            <a:extLst>
              <a:ext uri="{FF2B5EF4-FFF2-40B4-BE49-F238E27FC236}">
                <a16:creationId xmlns:a16="http://schemas.microsoft.com/office/drawing/2014/main" id="{A1B22F1E-468A-4469-B038-4909F6693999}"/>
              </a:ext>
            </a:extLst>
          </p:cNvPr>
          <p:cNvCxnSpPr/>
          <p:nvPr/>
        </p:nvCxnSpPr>
        <p:spPr>
          <a:xfrm flipH="1">
            <a:off x="3447909" y="3614992"/>
            <a:ext cx="1175658" cy="117565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OfficePLUS.cn-7">
            <a:extLst>
              <a:ext uri="{FF2B5EF4-FFF2-40B4-BE49-F238E27FC236}">
                <a16:creationId xmlns:a16="http://schemas.microsoft.com/office/drawing/2014/main" id="{70B19C2A-322A-4785-9BE1-AE4A8456FA8C}"/>
              </a:ext>
            </a:extLst>
          </p:cNvPr>
          <p:cNvCxnSpPr/>
          <p:nvPr/>
        </p:nvCxnSpPr>
        <p:spPr>
          <a:xfrm flipH="1">
            <a:off x="716475" y="2086543"/>
            <a:ext cx="1175658" cy="117565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OfficePLUS.cn-8">
            <a:extLst>
              <a:ext uri="{FF2B5EF4-FFF2-40B4-BE49-F238E27FC236}">
                <a16:creationId xmlns:a16="http://schemas.microsoft.com/office/drawing/2014/main" id="{33572D95-7019-4B99-9C16-5E87C4BB6942}"/>
              </a:ext>
            </a:extLst>
          </p:cNvPr>
          <p:cNvSpPr txBox="1"/>
          <p:nvPr/>
        </p:nvSpPr>
        <p:spPr>
          <a:xfrm>
            <a:off x="1776903" y="3641334"/>
            <a:ext cx="2071332" cy="523220"/>
          </a:xfrm>
          <a:prstGeom prst="rect">
            <a:avLst/>
          </a:prstGeom>
          <a:noFill/>
        </p:spPr>
        <p:txBody>
          <a:bodyPr wrap="square" rtlCol="0">
            <a:spAutoFit/>
          </a:bodyPr>
          <a:lstStyle/>
          <a:p>
            <a:pPr algn="dist"/>
            <a:r>
              <a:rPr lang="en-US" altLang="zh-CN" sz="2800" spc="-40" dirty="0">
                <a:solidFill>
                  <a:schemeClr val="bg1"/>
                </a:solidFill>
                <a:ea typeface="+mj-ea"/>
                <a:cs typeface="Segoe UI Light" panose="020B0502040204020203" pitchFamily="34" charset="0"/>
                <a:sym typeface="+mn-lt"/>
              </a:rPr>
              <a:t>CONTENTS</a:t>
            </a:r>
            <a:endParaRPr lang="zh-CN" altLang="en-US" sz="2800" spc="-40" dirty="0">
              <a:solidFill>
                <a:schemeClr val="bg1"/>
              </a:solidFill>
              <a:ea typeface="+mj-ea"/>
              <a:cs typeface="Segoe UI Light" panose="020B0502040204020203" pitchFamily="34" charset="0"/>
              <a:sym typeface="+mn-lt"/>
            </a:endParaRPr>
          </a:p>
        </p:txBody>
      </p:sp>
      <p:sp>
        <p:nvSpPr>
          <p:cNvPr id="24" name="OfficePLUS.cn-9">
            <a:extLst>
              <a:ext uri="{FF2B5EF4-FFF2-40B4-BE49-F238E27FC236}">
                <a16:creationId xmlns:a16="http://schemas.microsoft.com/office/drawing/2014/main" id="{8DF94209-CD97-4B24-8B76-225D5CB1D385}"/>
              </a:ext>
            </a:extLst>
          </p:cNvPr>
          <p:cNvSpPr txBox="1"/>
          <p:nvPr/>
        </p:nvSpPr>
        <p:spPr>
          <a:xfrm flipH="1">
            <a:off x="7168243" y="1663509"/>
            <a:ext cx="3826328" cy="461665"/>
          </a:xfrm>
          <a:prstGeom prst="rect">
            <a:avLst/>
          </a:prstGeom>
          <a:noFill/>
        </p:spPr>
        <p:txBody>
          <a:bodyPr wrap="square" rtlCol="0">
            <a:spAutoFit/>
          </a:bodyPr>
          <a:lstStyle/>
          <a:p>
            <a:r>
              <a:rPr lang="zh-CN" altLang="en-US" sz="2400" dirty="0">
                <a:solidFill>
                  <a:schemeClr val="bg1"/>
                </a:solidFill>
                <a:ea typeface="+mj-ea"/>
                <a:cs typeface="阿里巴巴普惠体 L" panose="00020600040101010101" pitchFamily="18" charset="-122"/>
                <a:sym typeface="+mn-lt"/>
              </a:rPr>
              <a:t>项目介绍</a:t>
            </a:r>
            <a:endParaRPr lang="en-US" altLang="zh-CN" sz="2400" dirty="0">
              <a:solidFill>
                <a:schemeClr val="bg1"/>
              </a:solidFill>
              <a:ea typeface="+mj-ea"/>
              <a:cs typeface="阿里巴巴普惠体 L" panose="00020600040101010101" pitchFamily="18" charset="-122"/>
              <a:sym typeface="+mn-lt"/>
            </a:endParaRPr>
          </a:p>
        </p:txBody>
      </p:sp>
      <p:sp>
        <p:nvSpPr>
          <p:cNvPr id="26" name="OfficePLUS.cn-10">
            <a:extLst>
              <a:ext uri="{FF2B5EF4-FFF2-40B4-BE49-F238E27FC236}">
                <a16:creationId xmlns:a16="http://schemas.microsoft.com/office/drawing/2014/main" id="{8F430C04-1D7F-46EC-BE70-C2D98C90E658}"/>
              </a:ext>
            </a:extLst>
          </p:cNvPr>
          <p:cNvSpPr txBox="1"/>
          <p:nvPr/>
        </p:nvSpPr>
        <p:spPr>
          <a:xfrm flipH="1">
            <a:off x="7168243" y="3102057"/>
            <a:ext cx="3826328" cy="461665"/>
          </a:xfrm>
          <a:prstGeom prst="rect">
            <a:avLst/>
          </a:prstGeom>
          <a:noFill/>
        </p:spPr>
        <p:txBody>
          <a:bodyPr wrap="square" rtlCol="0">
            <a:spAutoFit/>
          </a:bodyPr>
          <a:lstStyle/>
          <a:p>
            <a:r>
              <a:rPr lang="zh-CN" altLang="en-US" sz="2400" dirty="0">
                <a:solidFill>
                  <a:schemeClr val="bg1"/>
                </a:solidFill>
                <a:ea typeface="+mj-ea"/>
                <a:cs typeface="阿里巴巴普惠体 L" panose="00020600040101010101" pitchFamily="18" charset="-122"/>
                <a:sym typeface="+mn-lt"/>
              </a:rPr>
              <a:t>版面分布</a:t>
            </a:r>
            <a:endParaRPr lang="en-US" altLang="zh-CN" sz="2400" dirty="0">
              <a:solidFill>
                <a:schemeClr val="bg1"/>
              </a:solidFill>
              <a:ea typeface="+mj-ea"/>
              <a:cs typeface="阿里巴巴普惠体 L" panose="00020600040101010101" pitchFamily="18" charset="-122"/>
              <a:sym typeface="+mn-lt"/>
            </a:endParaRPr>
          </a:p>
        </p:txBody>
      </p:sp>
      <p:sp>
        <p:nvSpPr>
          <p:cNvPr id="28" name="OfficePLUS.cn-11">
            <a:extLst>
              <a:ext uri="{FF2B5EF4-FFF2-40B4-BE49-F238E27FC236}">
                <a16:creationId xmlns:a16="http://schemas.microsoft.com/office/drawing/2014/main" id="{C7E6D028-E417-4682-A064-00A083F0D2CF}"/>
              </a:ext>
            </a:extLst>
          </p:cNvPr>
          <p:cNvSpPr txBox="1"/>
          <p:nvPr/>
        </p:nvSpPr>
        <p:spPr>
          <a:xfrm flipH="1">
            <a:off x="7069920" y="4572442"/>
            <a:ext cx="3826328" cy="461665"/>
          </a:xfrm>
          <a:prstGeom prst="rect">
            <a:avLst/>
          </a:prstGeom>
          <a:noFill/>
        </p:spPr>
        <p:txBody>
          <a:bodyPr wrap="square" rtlCol="0">
            <a:spAutoFit/>
          </a:bodyPr>
          <a:lstStyle/>
          <a:p>
            <a:r>
              <a:rPr lang="zh-CN" altLang="en-US" sz="2400" dirty="0">
                <a:solidFill>
                  <a:schemeClr val="bg1"/>
                </a:solidFill>
                <a:ea typeface="+mj-ea"/>
                <a:cs typeface="阿里巴巴普惠体 L" panose="00020600040101010101" pitchFamily="18" charset="-122"/>
                <a:sym typeface="+mn-lt"/>
              </a:rPr>
              <a:t>页面展示</a:t>
            </a:r>
            <a:endParaRPr lang="en-US" altLang="zh-CN" sz="2400" dirty="0">
              <a:solidFill>
                <a:schemeClr val="bg1"/>
              </a:solidFill>
              <a:ea typeface="+mj-ea"/>
              <a:cs typeface="阿里巴巴普惠体 L" panose="00020600040101010101" pitchFamily="18" charset="-122"/>
              <a:sym typeface="+mn-lt"/>
            </a:endParaRPr>
          </a:p>
        </p:txBody>
      </p:sp>
    </p:spTree>
    <p:extLst>
      <p:ext uri="{BB962C8B-B14F-4D97-AF65-F5344CB8AC3E}">
        <p14:creationId xmlns:p14="http://schemas.microsoft.com/office/powerpoint/2010/main" val="37609255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OfficePLUS.cn-1">
            <a:extLst>
              <a:ext uri="{FF2B5EF4-FFF2-40B4-BE49-F238E27FC236}">
                <a16:creationId xmlns:a16="http://schemas.microsoft.com/office/drawing/2014/main" id="{BF18F4CD-F7CB-4F2D-B5E8-B74DB37AC6A9}"/>
              </a:ext>
            </a:extLst>
          </p:cNvPr>
          <p:cNvSpPr/>
          <p:nvPr/>
        </p:nvSpPr>
        <p:spPr>
          <a:xfrm rot="10800000">
            <a:off x="4028792" y="1758840"/>
            <a:ext cx="4095750" cy="3530819"/>
          </a:xfrm>
          <a:prstGeom prst="triangle">
            <a:avLst/>
          </a:prstGeom>
          <a:no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6" name="OfficePLUS.cn-2">
            <a:extLst>
              <a:ext uri="{FF2B5EF4-FFF2-40B4-BE49-F238E27FC236}">
                <a16:creationId xmlns:a16="http://schemas.microsoft.com/office/drawing/2014/main" id="{ABD82C23-ADC7-4D48-A4A4-CE8C603CCFFA}"/>
              </a:ext>
            </a:extLst>
          </p:cNvPr>
          <p:cNvSpPr txBox="1"/>
          <p:nvPr/>
        </p:nvSpPr>
        <p:spPr>
          <a:xfrm>
            <a:off x="4799604" y="2212439"/>
            <a:ext cx="25927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100" normalizeH="0" noProof="0" dirty="0">
                <a:ln>
                  <a:noFill/>
                </a:ln>
                <a:solidFill>
                  <a:prstClr val="white"/>
                </a:solidFill>
                <a:effectLst/>
                <a:uLnTx/>
                <a:uFillTx/>
                <a:ea typeface="+mj-ea"/>
                <a:sym typeface="+mn-lt"/>
              </a:rPr>
              <a:t>PART 01</a:t>
            </a:r>
            <a:endParaRPr kumimoji="0" lang="zh-CN" altLang="en-US" sz="3600" b="0" i="0" u="none" strike="noStrike" kern="1200" cap="none" spc="100" normalizeH="0" noProof="0" dirty="0">
              <a:ln>
                <a:noFill/>
              </a:ln>
              <a:solidFill>
                <a:prstClr val="white"/>
              </a:solidFill>
              <a:effectLst/>
              <a:uLnTx/>
              <a:uFillTx/>
              <a:ea typeface="+mj-ea"/>
              <a:sym typeface="+mn-lt"/>
            </a:endParaRPr>
          </a:p>
        </p:txBody>
      </p:sp>
      <p:sp useBgFill="1">
        <p:nvSpPr>
          <p:cNvPr id="9" name="OfficePLUS.cn-3">
            <a:extLst>
              <a:ext uri="{FF2B5EF4-FFF2-40B4-BE49-F238E27FC236}">
                <a16:creationId xmlns:a16="http://schemas.microsoft.com/office/drawing/2014/main" id="{867C6CB7-8527-4FD5-99ED-AE04090D543C}"/>
              </a:ext>
            </a:extLst>
          </p:cNvPr>
          <p:cNvSpPr/>
          <p:nvPr/>
        </p:nvSpPr>
        <p:spPr>
          <a:xfrm>
            <a:off x="3541486" y="3018972"/>
            <a:ext cx="5109028" cy="10885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11" name="OfficePLUS.cn-4">
            <a:extLst>
              <a:ext uri="{FF2B5EF4-FFF2-40B4-BE49-F238E27FC236}">
                <a16:creationId xmlns:a16="http://schemas.microsoft.com/office/drawing/2014/main" id="{571252A5-D1AF-4C25-AB80-88051A8E037E}"/>
              </a:ext>
            </a:extLst>
          </p:cNvPr>
          <p:cNvSpPr txBox="1"/>
          <p:nvPr/>
        </p:nvSpPr>
        <p:spPr>
          <a:xfrm flipH="1">
            <a:off x="4093936" y="2989751"/>
            <a:ext cx="3826328" cy="1200329"/>
          </a:xfrm>
          <a:prstGeom prst="rect">
            <a:avLst/>
          </a:prstGeom>
          <a:noFill/>
        </p:spPr>
        <p:txBody>
          <a:bodyPr wrap="square" rtlCol="0">
            <a:spAutoFit/>
          </a:bodyPr>
          <a:lstStyle/>
          <a:p>
            <a:r>
              <a:rPr lang="zh-CN" altLang="en-US" sz="4400" dirty="0">
                <a:solidFill>
                  <a:schemeClr val="bg1"/>
                </a:solidFill>
                <a:ea typeface="+mj-ea"/>
                <a:cs typeface="阿里巴巴普惠体 L" panose="00020600040101010101" pitchFamily="18" charset="-122"/>
                <a:sym typeface="+mn-lt"/>
              </a:rPr>
              <a:t>    项目介绍</a:t>
            </a:r>
            <a:endParaRPr lang="en-US" altLang="zh-CN" sz="4400" dirty="0">
              <a:solidFill>
                <a:schemeClr val="bg1"/>
              </a:solidFill>
              <a:ea typeface="+mj-ea"/>
              <a:cs typeface="阿里巴巴普惠体 L" panose="00020600040101010101" pitchFamily="18" charset="-122"/>
              <a:sym typeface="+mn-lt"/>
            </a:endParaRPr>
          </a:p>
          <a:p>
            <a:pPr algn="ctr"/>
            <a:r>
              <a:rPr lang="en-US" altLang="zh-CN" sz="2800" dirty="0">
                <a:gradFill>
                  <a:gsLst>
                    <a:gs pos="39000">
                      <a:schemeClr val="bg1"/>
                    </a:gs>
                    <a:gs pos="100000">
                      <a:srgbClr val="00B0F0"/>
                    </a:gs>
                  </a:gsLst>
                  <a:lin ang="5400000" scaled="0"/>
                </a:gradFill>
                <a:ea typeface="优设标题黑" panose="00000500000000000000" pitchFamily="2" charset="-122"/>
                <a:cs typeface="阿里巴巴普惠体 B" panose="00020600040101010101" pitchFamily="18" charset="-122"/>
                <a:sym typeface="+mn-lt"/>
              </a:rPr>
              <a:t>Introduce project </a:t>
            </a:r>
          </a:p>
        </p:txBody>
      </p:sp>
    </p:spTree>
    <p:extLst>
      <p:ext uri="{BB962C8B-B14F-4D97-AF65-F5344CB8AC3E}">
        <p14:creationId xmlns:p14="http://schemas.microsoft.com/office/powerpoint/2010/main" val="30911142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fficePLUS.cn-1">
            <a:extLst>
              <a:ext uri="{FF2B5EF4-FFF2-40B4-BE49-F238E27FC236}">
                <a16:creationId xmlns:a16="http://schemas.microsoft.com/office/drawing/2014/main" id="{F948E542-1EC0-4A4F-9F79-7B8CAF41A0E9}"/>
              </a:ext>
            </a:extLst>
          </p:cNvPr>
          <p:cNvSpPr/>
          <p:nvPr/>
        </p:nvSpPr>
        <p:spPr>
          <a:xfrm flipV="1">
            <a:off x="489624" y="347133"/>
            <a:ext cx="473414" cy="64633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5" name="OfficePLUS.cn-2">
            <a:extLst>
              <a:ext uri="{FF2B5EF4-FFF2-40B4-BE49-F238E27FC236}">
                <a16:creationId xmlns:a16="http://schemas.microsoft.com/office/drawing/2014/main" id="{A94CA549-CF33-41AB-BCBB-7F8F7C69C4C6}"/>
              </a:ext>
            </a:extLst>
          </p:cNvPr>
          <p:cNvSpPr txBox="1"/>
          <p:nvPr/>
        </p:nvSpPr>
        <p:spPr>
          <a:xfrm>
            <a:off x="1128407" y="377390"/>
            <a:ext cx="1210588" cy="400110"/>
          </a:xfrm>
          <a:prstGeom prst="rect">
            <a:avLst/>
          </a:prstGeom>
          <a:noFill/>
        </p:spPr>
        <p:txBody>
          <a:bodyPr wrap="none" rtlCol="0">
            <a:spAutoFit/>
          </a:bodyPr>
          <a:lstStyle/>
          <a:p>
            <a:r>
              <a:rPr lang="zh-CN" altLang="en-US" sz="2000" dirty="0">
                <a:solidFill>
                  <a:schemeClr val="bg1"/>
                </a:solidFill>
                <a:ea typeface="+mj-ea"/>
                <a:cs typeface="阿里巴巴普惠体 L" panose="00020600040101010101" pitchFamily="18" charset="-122"/>
                <a:sym typeface="+mn-lt"/>
              </a:rPr>
              <a:t>项目介绍</a:t>
            </a:r>
            <a:endParaRPr lang="en-US" altLang="zh-CN" sz="2000" dirty="0">
              <a:solidFill>
                <a:schemeClr val="bg1"/>
              </a:solidFill>
              <a:ea typeface="+mj-ea"/>
              <a:cs typeface="阿里巴巴普惠体 L" panose="00020600040101010101" pitchFamily="18" charset="-122"/>
              <a:sym typeface="+mn-lt"/>
            </a:endParaRPr>
          </a:p>
        </p:txBody>
      </p:sp>
      <p:sp>
        <p:nvSpPr>
          <p:cNvPr id="7" name="OfficePLUS.cn-3">
            <a:extLst>
              <a:ext uri="{FF2B5EF4-FFF2-40B4-BE49-F238E27FC236}">
                <a16:creationId xmlns:a16="http://schemas.microsoft.com/office/drawing/2014/main" id="{B81CB331-D596-4C5F-BE38-619E8430DE33}"/>
              </a:ext>
            </a:extLst>
          </p:cNvPr>
          <p:cNvSpPr txBox="1"/>
          <p:nvPr/>
        </p:nvSpPr>
        <p:spPr>
          <a:xfrm>
            <a:off x="1128407" y="711534"/>
            <a:ext cx="3195994" cy="276999"/>
          </a:xfrm>
          <a:prstGeom prst="rect">
            <a:avLst/>
          </a:prstGeom>
          <a:noFill/>
        </p:spPr>
        <p:txBody>
          <a:bodyPr wrap="square" rtlCol="0">
            <a:spAutoFit/>
          </a:bodyPr>
          <a:lstStyle/>
          <a:p>
            <a:r>
              <a:rPr lang="en-US" altLang="zh-CN" sz="1200" dirty="0">
                <a:gradFill>
                  <a:gsLst>
                    <a:gs pos="39000">
                      <a:schemeClr val="bg1"/>
                    </a:gs>
                    <a:gs pos="100000">
                      <a:srgbClr val="00B0F0"/>
                    </a:gs>
                  </a:gsLst>
                  <a:lin ang="5400000" scaled="0"/>
                </a:gradFill>
                <a:ea typeface="优设标题黑" panose="00000500000000000000" pitchFamily="2" charset="-122"/>
                <a:cs typeface="阿里巴巴普惠体 B" panose="00020600040101010101" pitchFamily="18" charset="-122"/>
                <a:sym typeface="+mn-lt"/>
              </a:rPr>
              <a:t>Introduce project </a:t>
            </a:r>
          </a:p>
        </p:txBody>
      </p:sp>
      <p:sp>
        <p:nvSpPr>
          <p:cNvPr id="9" name="OfficePLUS.cn-4">
            <a:extLst>
              <a:ext uri="{FF2B5EF4-FFF2-40B4-BE49-F238E27FC236}">
                <a16:creationId xmlns:a16="http://schemas.microsoft.com/office/drawing/2014/main" id="{6A6830C7-A48B-4B18-B71B-2C5F8234891F}"/>
              </a:ext>
            </a:extLst>
          </p:cNvPr>
          <p:cNvSpPr txBox="1"/>
          <p:nvPr/>
        </p:nvSpPr>
        <p:spPr>
          <a:xfrm>
            <a:off x="406940" y="501025"/>
            <a:ext cx="638783" cy="338554"/>
          </a:xfrm>
          <a:prstGeom prst="rect">
            <a:avLst/>
          </a:prstGeom>
          <a:solidFill>
            <a:srgbClr val="1E1E1E"/>
          </a:solidFill>
        </p:spPr>
        <p:txBody>
          <a:bodyPr wrap="square" rtlCol="0">
            <a:spAutoFit/>
          </a:bodyPr>
          <a:lstStyle/>
          <a:p>
            <a:pPr algn="ctr"/>
            <a:r>
              <a:rPr lang="en-US" altLang="zh-CN" sz="1600" b="1" dirty="0">
                <a:solidFill>
                  <a:schemeClr val="bg1"/>
                </a:solidFill>
                <a:ea typeface="微软雅黑" panose="020B0503020204020204" pitchFamily="34" charset="-122"/>
                <a:sym typeface="+mn-lt"/>
              </a:rPr>
              <a:t>01</a:t>
            </a:r>
            <a:endParaRPr lang="zh-CN" altLang="en-US" sz="1600" b="1" dirty="0">
              <a:solidFill>
                <a:schemeClr val="bg1"/>
              </a:solidFill>
              <a:ea typeface="微软雅黑" panose="020B0503020204020204" pitchFamily="34" charset="-122"/>
              <a:sym typeface="+mn-lt"/>
            </a:endParaRPr>
          </a:p>
        </p:txBody>
      </p:sp>
      <p:sp>
        <p:nvSpPr>
          <p:cNvPr id="10" name="OfficePLUS.cn-5">
            <a:extLst>
              <a:ext uri="{FF2B5EF4-FFF2-40B4-BE49-F238E27FC236}">
                <a16:creationId xmlns:a16="http://schemas.microsoft.com/office/drawing/2014/main" id="{FD039D48-DF6F-4288-A9A3-72BE317736E9}"/>
              </a:ext>
            </a:extLst>
          </p:cNvPr>
          <p:cNvSpPr/>
          <p:nvPr/>
        </p:nvSpPr>
        <p:spPr>
          <a:xfrm>
            <a:off x="8839200" y="2960913"/>
            <a:ext cx="2986502" cy="3019503"/>
          </a:xfrm>
          <a:prstGeom prst="rect">
            <a:avLst/>
          </a:prstGeom>
          <a:gradFill>
            <a:gsLst>
              <a:gs pos="0">
                <a:srgbClr val="009FFF"/>
              </a:gs>
              <a:gs pos="100000">
                <a:srgbClr val="006DFF"/>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pic>
        <p:nvPicPr>
          <p:cNvPr id="11" name="OfficePLUS.cn-6">
            <a:extLst>
              <a:ext uri="{FF2B5EF4-FFF2-40B4-BE49-F238E27FC236}">
                <a16:creationId xmlns:a16="http://schemas.microsoft.com/office/drawing/2014/main" id="{09F14BBC-DE36-403E-B950-BCAE8813AF75}"/>
              </a:ext>
            </a:extLst>
          </p:cNvPr>
          <p:cNvPicPr>
            <a:picLocks noChangeAspect="1"/>
          </p:cNvPicPr>
          <p:nvPr/>
        </p:nvPicPr>
        <p:blipFill rotWithShape="1">
          <a:blip r:embed="rId2">
            <a:extLst>
              <a:ext uri="{28A0092B-C50C-407E-A947-70E740481C1C}">
                <a14:useLocalDpi xmlns:a14="http://schemas.microsoft.com/office/drawing/2010/main" val="0"/>
              </a:ext>
            </a:extLst>
          </a:blip>
          <a:srcRect b="45659"/>
          <a:stretch/>
        </p:blipFill>
        <p:spPr>
          <a:xfrm>
            <a:off x="520700" y="2960913"/>
            <a:ext cx="8318500" cy="3008087"/>
          </a:xfrm>
          <a:prstGeom prst="rect">
            <a:avLst/>
          </a:prstGeom>
        </p:spPr>
      </p:pic>
      <p:sp>
        <p:nvSpPr>
          <p:cNvPr id="12" name="OfficePLUS.cn-7">
            <a:extLst>
              <a:ext uri="{FF2B5EF4-FFF2-40B4-BE49-F238E27FC236}">
                <a16:creationId xmlns:a16="http://schemas.microsoft.com/office/drawing/2014/main" id="{C8B128DA-315B-4A0D-BD5D-41D8FE5DFE0A}"/>
              </a:ext>
            </a:extLst>
          </p:cNvPr>
          <p:cNvSpPr/>
          <p:nvPr/>
        </p:nvSpPr>
        <p:spPr>
          <a:xfrm>
            <a:off x="9316944" y="3110970"/>
            <a:ext cx="1828800" cy="461665"/>
          </a:xfrm>
          <a:prstGeom prst="rect">
            <a:avLst/>
          </a:prstGeom>
          <a:noFill/>
        </p:spPr>
        <p:txBody>
          <a:bodyPr wrap="square" rtlCol="0">
            <a:spAutoFit/>
          </a:bodyPr>
          <a:lstStyle/>
          <a:p>
            <a:pPr algn="ctr"/>
            <a:r>
              <a:rPr lang="zh-CN" altLang="en-US" sz="2400" dirty="0">
                <a:solidFill>
                  <a:schemeClr val="bg1"/>
                </a:solidFill>
                <a:cs typeface="+mn-ea"/>
                <a:sym typeface="+mn-lt"/>
              </a:rPr>
              <a:t>祝贺</a:t>
            </a:r>
          </a:p>
        </p:txBody>
      </p:sp>
      <p:sp>
        <p:nvSpPr>
          <p:cNvPr id="19" name="OfficePLUS.cn-9">
            <a:extLst>
              <a:ext uri="{FF2B5EF4-FFF2-40B4-BE49-F238E27FC236}">
                <a16:creationId xmlns:a16="http://schemas.microsoft.com/office/drawing/2014/main" id="{609DDDDC-5B6E-4E4D-972F-BEC6F5E6C690}"/>
              </a:ext>
            </a:extLst>
          </p:cNvPr>
          <p:cNvSpPr/>
          <p:nvPr/>
        </p:nvSpPr>
        <p:spPr>
          <a:xfrm>
            <a:off x="489624" y="1195368"/>
            <a:ext cx="6557450" cy="1671227"/>
          </a:xfrm>
          <a:prstGeom prst="rect">
            <a:avLst/>
          </a:prstGeom>
        </p:spPr>
        <p:txBody>
          <a:bodyPr wrap="square">
            <a:spAutoFit/>
          </a:bodyPr>
          <a:lstStyle/>
          <a:p>
            <a:pPr fontAlgn="base">
              <a:lnSpc>
                <a:spcPct val="150000"/>
              </a:lnSpc>
              <a:spcBef>
                <a:spcPct val="0"/>
              </a:spcBef>
              <a:spcAft>
                <a:spcPct val="0"/>
              </a:spcAft>
            </a:pPr>
            <a:r>
              <a:rPr lang="en-US" altLang="zh-CN" sz="1400" b="0" i="0" dirty="0">
                <a:solidFill>
                  <a:schemeClr val="bg1"/>
                </a:solidFill>
                <a:effectLst/>
                <a:latin typeface="arial" panose="020B0604020202020204" pitchFamily="34" charset="0"/>
              </a:rPr>
              <a:t>2020</a:t>
            </a:r>
            <a:r>
              <a:rPr lang="zh-CN" altLang="en-US" sz="1400" b="0" i="0" dirty="0">
                <a:solidFill>
                  <a:schemeClr val="bg1"/>
                </a:solidFill>
                <a:effectLst/>
                <a:latin typeface="arial" panose="020B0604020202020204" pitchFamily="34" charset="0"/>
              </a:rPr>
              <a:t>年</a:t>
            </a:r>
            <a:r>
              <a:rPr lang="en-US" altLang="zh-CN" sz="1400" b="0" i="0" dirty="0">
                <a:solidFill>
                  <a:schemeClr val="bg1"/>
                </a:solidFill>
                <a:effectLst/>
                <a:latin typeface="arial" panose="020B0604020202020204" pitchFamily="34" charset="0"/>
              </a:rPr>
              <a:t>7</a:t>
            </a:r>
            <a:r>
              <a:rPr lang="zh-CN" altLang="en-US" sz="1400" b="0" i="0" dirty="0">
                <a:solidFill>
                  <a:schemeClr val="bg1"/>
                </a:solidFill>
                <a:effectLst/>
                <a:latin typeface="arial" panose="020B0604020202020204" pitchFamily="34" charset="0"/>
              </a:rPr>
              <a:t>月</a:t>
            </a:r>
            <a:r>
              <a:rPr lang="en-US" altLang="zh-CN" sz="1400" b="0" i="0" dirty="0">
                <a:solidFill>
                  <a:schemeClr val="bg1"/>
                </a:solidFill>
                <a:effectLst/>
                <a:latin typeface="arial" panose="020B0604020202020204" pitchFamily="34" charset="0"/>
              </a:rPr>
              <a:t>23</a:t>
            </a:r>
            <a:r>
              <a:rPr lang="zh-CN" altLang="en-US" sz="1400" b="0" i="0" dirty="0">
                <a:solidFill>
                  <a:schemeClr val="bg1"/>
                </a:solidFill>
                <a:effectLst/>
                <a:latin typeface="arial" panose="020B0604020202020204" pitchFamily="34" charset="0"/>
              </a:rPr>
              <a:t>日</a:t>
            </a:r>
            <a:r>
              <a:rPr lang="en-US" altLang="zh-CN" sz="1400" b="0" i="0" dirty="0">
                <a:solidFill>
                  <a:schemeClr val="bg1"/>
                </a:solidFill>
                <a:effectLst/>
                <a:latin typeface="arial" panose="020B0604020202020204" pitchFamily="34" charset="0"/>
              </a:rPr>
              <a:t>12</a:t>
            </a:r>
            <a:r>
              <a:rPr lang="zh-CN" altLang="en-US" sz="1400" b="0" i="0" dirty="0">
                <a:solidFill>
                  <a:schemeClr val="bg1"/>
                </a:solidFill>
                <a:effectLst/>
                <a:latin typeface="arial" panose="020B0604020202020204" pitchFamily="34" charset="0"/>
              </a:rPr>
              <a:t>时</a:t>
            </a:r>
            <a:r>
              <a:rPr lang="en-US" altLang="zh-CN" sz="1400" b="0" i="0" dirty="0">
                <a:solidFill>
                  <a:schemeClr val="bg1"/>
                </a:solidFill>
                <a:effectLst/>
                <a:latin typeface="arial" panose="020B0604020202020204" pitchFamily="34" charset="0"/>
              </a:rPr>
              <a:t>41</a:t>
            </a:r>
            <a:r>
              <a:rPr lang="zh-CN" altLang="en-US" sz="1400" b="0" i="0" dirty="0">
                <a:solidFill>
                  <a:schemeClr val="bg1"/>
                </a:solidFill>
                <a:effectLst/>
                <a:latin typeface="arial" panose="020B0604020202020204" pitchFamily="34" charset="0"/>
              </a:rPr>
              <a:t>分，在中国文昌航天发射场由长征五号遥四运载火箭发射升空。</a:t>
            </a:r>
            <a:r>
              <a:rPr lang="en-US" altLang="zh-CN" sz="1400" b="0" i="0" dirty="0">
                <a:solidFill>
                  <a:schemeClr val="bg1"/>
                </a:solidFill>
                <a:effectLst/>
                <a:latin typeface="arial" panose="020B0604020202020204" pitchFamily="34" charset="0"/>
              </a:rPr>
              <a:t>2021</a:t>
            </a:r>
            <a:r>
              <a:rPr lang="zh-CN" altLang="en-US" sz="1400" b="0" i="0" dirty="0">
                <a:solidFill>
                  <a:schemeClr val="bg1"/>
                </a:solidFill>
                <a:effectLst/>
                <a:latin typeface="arial" panose="020B0604020202020204" pitchFamily="34" charset="0"/>
              </a:rPr>
              <a:t>年</a:t>
            </a:r>
            <a:r>
              <a:rPr lang="en-US" altLang="zh-CN" sz="1400" b="0" i="0" dirty="0">
                <a:solidFill>
                  <a:schemeClr val="bg1"/>
                </a:solidFill>
                <a:effectLst/>
                <a:latin typeface="arial" panose="020B0604020202020204" pitchFamily="34" charset="0"/>
              </a:rPr>
              <a:t>5</a:t>
            </a:r>
            <a:r>
              <a:rPr lang="zh-CN" altLang="en-US" sz="1400" b="0" i="0" dirty="0">
                <a:solidFill>
                  <a:schemeClr val="bg1"/>
                </a:solidFill>
                <a:effectLst/>
                <a:latin typeface="arial" panose="020B0604020202020204" pitchFamily="34" charset="0"/>
              </a:rPr>
              <a:t>月</a:t>
            </a:r>
            <a:r>
              <a:rPr lang="en-US" altLang="zh-CN" sz="1400" b="0" i="0" dirty="0">
                <a:solidFill>
                  <a:schemeClr val="bg1"/>
                </a:solidFill>
                <a:effectLst/>
                <a:latin typeface="arial" panose="020B0604020202020204" pitchFamily="34" charset="0"/>
              </a:rPr>
              <a:t>19</a:t>
            </a:r>
            <a:r>
              <a:rPr lang="zh-CN" altLang="en-US" sz="1400" b="0" i="0" dirty="0">
                <a:solidFill>
                  <a:schemeClr val="bg1"/>
                </a:solidFill>
                <a:effectLst/>
                <a:latin typeface="arial" panose="020B0604020202020204" pitchFamily="34" charset="0"/>
              </a:rPr>
              <a:t>日，国家航天局发布火星探测天问一号任务探测器着陆过程两器分离和着陆后火星车拍摄的影像。中国成为继苏联、美国后第三个真正“踏上” 火星的国家，也是首次火星探测即实现着陆的国家！但是在这其中不乏有青科大的身影，所以我们做了这个主题，来介绍祝融号。</a:t>
            </a:r>
            <a:endParaRPr lang="zh-CN" altLang="en-US" sz="1400" dirty="0">
              <a:solidFill>
                <a:schemeClr val="bg1"/>
              </a:solidFill>
              <a:cs typeface="+mn-ea"/>
              <a:sym typeface="+mn-lt"/>
            </a:endParaRPr>
          </a:p>
        </p:txBody>
      </p:sp>
      <p:sp>
        <p:nvSpPr>
          <p:cNvPr id="23" name="OfficePLUS.cn-11">
            <a:extLst>
              <a:ext uri="{FF2B5EF4-FFF2-40B4-BE49-F238E27FC236}">
                <a16:creationId xmlns:a16="http://schemas.microsoft.com/office/drawing/2014/main" id="{F5EA17F8-50C6-4042-939B-D3A037C21D7C}"/>
              </a:ext>
            </a:extLst>
          </p:cNvPr>
          <p:cNvSpPr/>
          <p:nvPr/>
        </p:nvSpPr>
        <p:spPr>
          <a:xfrm>
            <a:off x="9090802" y="3572635"/>
            <a:ext cx="2580498" cy="2317558"/>
          </a:xfrm>
          <a:prstGeom prst="rect">
            <a:avLst/>
          </a:prstGeom>
        </p:spPr>
        <p:txBody>
          <a:bodyPr wrap="square">
            <a:spAutoFit/>
          </a:bodyPr>
          <a:lstStyle/>
          <a:p>
            <a:pPr algn="ctr" fontAlgn="base">
              <a:lnSpc>
                <a:spcPct val="150000"/>
              </a:lnSpc>
              <a:spcBef>
                <a:spcPct val="0"/>
              </a:spcBef>
              <a:spcAft>
                <a:spcPct val="0"/>
              </a:spcAft>
            </a:pPr>
            <a:r>
              <a:rPr lang="zh-CN" altLang="en-US" sz="1400" dirty="0">
                <a:solidFill>
                  <a:schemeClr val="bg1"/>
                </a:solidFill>
                <a:cs typeface="+mn-ea"/>
                <a:sym typeface="+mn-lt"/>
              </a:rPr>
              <a:t>美国国家航空航天局局长纳尔逊</a:t>
            </a:r>
            <a:r>
              <a:rPr lang="en-US" altLang="zh-CN" sz="1400">
                <a:solidFill>
                  <a:schemeClr val="bg1"/>
                </a:solidFill>
                <a:cs typeface="+mn-ea"/>
                <a:sym typeface="+mn-lt"/>
              </a:rPr>
              <a:t>1</a:t>
            </a:r>
            <a:r>
              <a:rPr lang="zh-CN" altLang="en-US" sz="1400">
                <a:solidFill>
                  <a:schemeClr val="bg1"/>
                </a:solidFill>
                <a:cs typeface="+mn-ea"/>
                <a:sym typeface="+mn-lt"/>
              </a:rPr>
              <a:t>发表</a:t>
            </a:r>
            <a:r>
              <a:rPr lang="zh-CN" altLang="en-US" sz="1400" dirty="0">
                <a:solidFill>
                  <a:schemeClr val="bg1"/>
                </a:solidFill>
                <a:cs typeface="+mn-ea"/>
                <a:sym typeface="+mn-lt"/>
              </a:rPr>
              <a:t>声明，对中国航天局从祝融号接收到首张照片表示“祝贺”。声明说，适逢国际科学界在火星探索增加之际，美国与世界期待祝融号的发现将让人类更多地了解火星。</a:t>
            </a:r>
          </a:p>
        </p:txBody>
      </p:sp>
    </p:spTree>
    <p:extLst>
      <p:ext uri="{BB962C8B-B14F-4D97-AF65-F5344CB8AC3E}">
        <p14:creationId xmlns:p14="http://schemas.microsoft.com/office/powerpoint/2010/main" val="30247012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fficePLUS.cn-2">
            <a:extLst>
              <a:ext uri="{FF2B5EF4-FFF2-40B4-BE49-F238E27FC236}">
                <a16:creationId xmlns:a16="http://schemas.microsoft.com/office/drawing/2014/main" id="{0EE3AE9F-CD0A-433D-9C24-B7F3E16A5914}"/>
              </a:ext>
            </a:extLst>
          </p:cNvPr>
          <p:cNvSpPr/>
          <p:nvPr/>
        </p:nvSpPr>
        <p:spPr>
          <a:xfrm flipV="1">
            <a:off x="489624" y="347133"/>
            <a:ext cx="473414" cy="64633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21" name="OfficePLUS.cn-3">
            <a:extLst>
              <a:ext uri="{FF2B5EF4-FFF2-40B4-BE49-F238E27FC236}">
                <a16:creationId xmlns:a16="http://schemas.microsoft.com/office/drawing/2014/main" id="{A41816AF-B1AD-4A78-BEB8-85887B7C092F}"/>
              </a:ext>
            </a:extLst>
          </p:cNvPr>
          <p:cNvSpPr txBox="1"/>
          <p:nvPr/>
        </p:nvSpPr>
        <p:spPr>
          <a:xfrm>
            <a:off x="1128407" y="377390"/>
            <a:ext cx="1210588" cy="400110"/>
          </a:xfrm>
          <a:prstGeom prst="rect">
            <a:avLst/>
          </a:prstGeom>
          <a:noFill/>
        </p:spPr>
        <p:txBody>
          <a:bodyPr wrap="none" rtlCol="0">
            <a:spAutoFit/>
          </a:bodyPr>
          <a:lstStyle/>
          <a:p>
            <a:r>
              <a:rPr lang="zh-CN" altLang="en-US" sz="2000" dirty="0">
                <a:solidFill>
                  <a:schemeClr val="bg1"/>
                </a:solidFill>
                <a:ea typeface="+mj-ea"/>
                <a:cs typeface="阿里巴巴普惠体 L" panose="00020600040101010101" pitchFamily="18" charset="-122"/>
                <a:sym typeface="+mn-lt"/>
              </a:rPr>
              <a:t>项目介绍</a:t>
            </a:r>
            <a:endParaRPr lang="en-US" altLang="zh-CN" sz="2000" dirty="0">
              <a:solidFill>
                <a:schemeClr val="bg1"/>
              </a:solidFill>
              <a:ea typeface="+mj-ea"/>
              <a:cs typeface="阿里巴巴普惠体 L" panose="00020600040101010101" pitchFamily="18" charset="-122"/>
              <a:sym typeface="+mn-lt"/>
            </a:endParaRPr>
          </a:p>
        </p:txBody>
      </p:sp>
      <p:sp>
        <p:nvSpPr>
          <p:cNvPr id="23" name="OfficePLUS.cn-4">
            <a:extLst>
              <a:ext uri="{FF2B5EF4-FFF2-40B4-BE49-F238E27FC236}">
                <a16:creationId xmlns:a16="http://schemas.microsoft.com/office/drawing/2014/main" id="{32ED81BA-3DE8-4944-AB77-FC88D79C52DD}"/>
              </a:ext>
            </a:extLst>
          </p:cNvPr>
          <p:cNvSpPr txBox="1"/>
          <p:nvPr/>
        </p:nvSpPr>
        <p:spPr>
          <a:xfrm>
            <a:off x="1128407" y="711534"/>
            <a:ext cx="3195994" cy="276999"/>
          </a:xfrm>
          <a:prstGeom prst="rect">
            <a:avLst/>
          </a:prstGeom>
          <a:noFill/>
        </p:spPr>
        <p:txBody>
          <a:bodyPr wrap="square" rtlCol="0">
            <a:spAutoFit/>
          </a:bodyPr>
          <a:lstStyle/>
          <a:p>
            <a:r>
              <a:rPr lang="en-US" altLang="zh-CN" sz="1200" dirty="0">
                <a:gradFill>
                  <a:gsLst>
                    <a:gs pos="39000">
                      <a:schemeClr val="bg1"/>
                    </a:gs>
                    <a:gs pos="100000">
                      <a:srgbClr val="00B0F0"/>
                    </a:gs>
                  </a:gsLst>
                  <a:lin ang="5400000" scaled="0"/>
                </a:gradFill>
                <a:ea typeface="优设标题黑" panose="00000500000000000000" pitchFamily="2" charset="-122"/>
                <a:cs typeface="阿里巴巴普惠体 B" panose="00020600040101010101" pitchFamily="18" charset="-122"/>
                <a:sym typeface="+mn-lt"/>
              </a:rPr>
              <a:t>Introduce project </a:t>
            </a:r>
          </a:p>
        </p:txBody>
      </p:sp>
      <p:sp>
        <p:nvSpPr>
          <p:cNvPr id="25" name="OfficePLUS.cn-5">
            <a:extLst>
              <a:ext uri="{FF2B5EF4-FFF2-40B4-BE49-F238E27FC236}">
                <a16:creationId xmlns:a16="http://schemas.microsoft.com/office/drawing/2014/main" id="{989D2A9C-F476-45E9-80E2-47379E1B080A}"/>
              </a:ext>
            </a:extLst>
          </p:cNvPr>
          <p:cNvSpPr txBox="1"/>
          <p:nvPr/>
        </p:nvSpPr>
        <p:spPr>
          <a:xfrm>
            <a:off x="406940" y="501025"/>
            <a:ext cx="638783" cy="338554"/>
          </a:xfrm>
          <a:prstGeom prst="rect">
            <a:avLst/>
          </a:prstGeom>
          <a:solidFill>
            <a:srgbClr val="1E1E1E"/>
          </a:solidFill>
        </p:spPr>
        <p:txBody>
          <a:bodyPr wrap="square" rtlCol="0">
            <a:spAutoFit/>
          </a:bodyPr>
          <a:lstStyle/>
          <a:p>
            <a:pPr algn="ctr"/>
            <a:r>
              <a:rPr lang="en-US" altLang="zh-CN" sz="1600" b="1" dirty="0">
                <a:solidFill>
                  <a:schemeClr val="bg1"/>
                </a:solidFill>
                <a:ea typeface="微软雅黑" panose="020B0503020204020204" pitchFamily="34" charset="-122"/>
                <a:sym typeface="+mn-lt"/>
              </a:rPr>
              <a:t>01</a:t>
            </a:r>
            <a:endParaRPr lang="zh-CN" altLang="en-US" sz="1600" b="1" dirty="0">
              <a:solidFill>
                <a:schemeClr val="bg1"/>
              </a:solidFill>
              <a:ea typeface="微软雅黑" panose="020B0503020204020204" pitchFamily="34" charset="-122"/>
              <a:sym typeface="+mn-lt"/>
            </a:endParaRPr>
          </a:p>
        </p:txBody>
      </p:sp>
      <p:sp>
        <p:nvSpPr>
          <p:cNvPr id="31" name="OfficePLUS.cn-6">
            <a:extLst>
              <a:ext uri="{FF2B5EF4-FFF2-40B4-BE49-F238E27FC236}">
                <a16:creationId xmlns:a16="http://schemas.microsoft.com/office/drawing/2014/main" id="{95FA4B38-157D-4F8C-AD7E-6D492794BFFC}"/>
              </a:ext>
            </a:extLst>
          </p:cNvPr>
          <p:cNvSpPr/>
          <p:nvPr/>
        </p:nvSpPr>
        <p:spPr>
          <a:xfrm>
            <a:off x="226193" y="3496178"/>
            <a:ext cx="3172862" cy="1024896"/>
          </a:xfrm>
          <a:prstGeom prst="rect">
            <a:avLst/>
          </a:prstGeom>
        </p:spPr>
        <p:txBody>
          <a:bodyPr wrap="square">
            <a:spAutoFit/>
          </a:bodyPr>
          <a:lstStyle/>
          <a:p>
            <a:pPr algn="ctr" fontAlgn="base">
              <a:lnSpc>
                <a:spcPct val="150000"/>
              </a:lnSpc>
              <a:spcBef>
                <a:spcPct val="0"/>
              </a:spcBef>
              <a:spcAft>
                <a:spcPct val="0"/>
              </a:spcAft>
            </a:pPr>
            <a:r>
              <a:rPr lang="zh-CN" altLang="en-US" sz="1400" dirty="0">
                <a:solidFill>
                  <a:schemeClr val="bg1"/>
                </a:solidFill>
                <a:cs typeface="+mn-ea"/>
                <a:sym typeface="+mn-lt"/>
              </a:rPr>
              <a:t>在此次任务中  </a:t>
            </a:r>
            <a:endParaRPr lang="en-US" altLang="zh-CN" sz="1400" dirty="0">
              <a:solidFill>
                <a:schemeClr val="bg1"/>
              </a:solidFill>
              <a:cs typeface="+mn-ea"/>
              <a:sym typeface="+mn-lt"/>
            </a:endParaRPr>
          </a:p>
          <a:p>
            <a:pPr algn="ctr" fontAlgn="base">
              <a:lnSpc>
                <a:spcPct val="150000"/>
              </a:lnSpc>
              <a:spcBef>
                <a:spcPct val="0"/>
              </a:spcBef>
              <a:spcAft>
                <a:spcPct val="0"/>
              </a:spcAft>
            </a:pPr>
            <a:r>
              <a:rPr lang="zh-CN" altLang="en-US" sz="1400" dirty="0">
                <a:solidFill>
                  <a:schemeClr val="bg1"/>
                </a:solidFill>
                <a:cs typeface="+mn-ea"/>
                <a:sym typeface="+mn-lt"/>
              </a:rPr>
              <a:t>青岛科技大学作为</a:t>
            </a:r>
          </a:p>
          <a:p>
            <a:pPr algn="ctr" fontAlgn="base">
              <a:lnSpc>
                <a:spcPct val="150000"/>
              </a:lnSpc>
              <a:spcBef>
                <a:spcPct val="0"/>
              </a:spcBef>
              <a:spcAft>
                <a:spcPct val="0"/>
              </a:spcAft>
            </a:pPr>
            <a:r>
              <a:rPr lang="zh-CN" altLang="en-US" sz="1400" dirty="0">
                <a:solidFill>
                  <a:schemeClr val="bg1"/>
                </a:solidFill>
                <a:cs typeface="+mn-ea"/>
                <a:sym typeface="+mn-lt"/>
              </a:rPr>
              <a:t>参与火星探测任务的单位</a:t>
            </a:r>
          </a:p>
        </p:txBody>
      </p:sp>
      <p:sp>
        <p:nvSpPr>
          <p:cNvPr id="33" name="OfficePLUS.cn-7">
            <a:extLst>
              <a:ext uri="{FF2B5EF4-FFF2-40B4-BE49-F238E27FC236}">
                <a16:creationId xmlns:a16="http://schemas.microsoft.com/office/drawing/2014/main" id="{AB211785-7D55-489E-BB30-15D5383796D7}"/>
              </a:ext>
            </a:extLst>
          </p:cNvPr>
          <p:cNvSpPr txBox="1"/>
          <p:nvPr/>
        </p:nvSpPr>
        <p:spPr>
          <a:xfrm>
            <a:off x="1066266" y="2530825"/>
            <a:ext cx="1492716" cy="830997"/>
          </a:xfrm>
          <a:prstGeom prst="rect">
            <a:avLst/>
          </a:prstGeom>
          <a:noFill/>
        </p:spPr>
        <p:txBody>
          <a:bodyPr wrap="none" rtlCol="0">
            <a:spAutoFit/>
          </a:bodyPr>
          <a:lstStyle>
            <a:defPPr>
              <a:defRPr lang="zh-CN"/>
            </a:defPPr>
            <a:lvl1pPr lvl="0" defTabSz="914377">
              <a:defRPr sz="2000" b="1" kern="0" spc="300">
                <a:gradFill>
                  <a:gsLst>
                    <a:gs pos="0">
                      <a:schemeClr val="bg1"/>
                    </a:gs>
                    <a:gs pos="100000">
                      <a:schemeClr val="accent1">
                        <a:lumMod val="40000"/>
                        <a:lumOff val="60000"/>
                      </a:schemeClr>
                    </a:gs>
                  </a:gsLst>
                  <a:lin ang="5400000" scaled="1"/>
                </a:gradFill>
              </a:defRPr>
            </a:lvl1pPr>
          </a:lstStyle>
          <a:p>
            <a:r>
              <a:rPr lang="zh-CN" altLang="en-US" sz="4800" dirty="0">
                <a:solidFill>
                  <a:schemeClr val="bg1"/>
                </a:solidFill>
                <a:cs typeface="+mn-ea"/>
                <a:sym typeface="+mn-lt"/>
              </a:rPr>
              <a:t>参与</a:t>
            </a:r>
          </a:p>
        </p:txBody>
      </p:sp>
      <p:pic>
        <p:nvPicPr>
          <p:cNvPr id="39" name="OfficePLUS.cn-18">
            <a:extLst>
              <a:ext uri="{FF2B5EF4-FFF2-40B4-BE49-F238E27FC236}">
                <a16:creationId xmlns:a16="http://schemas.microsoft.com/office/drawing/2014/main" id="{00E4CFB6-F949-476D-9B82-1B051B4EF5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5907" y="907581"/>
            <a:ext cx="3840185" cy="5177194"/>
          </a:xfrm>
          <a:prstGeom prst="rect">
            <a:avLst/>
          </a:prstGeom>
          <a:noFill/>
        </p:spPr>
      </p:pic>
      <p:sp>
        <p:nvSpPr>
          <p:cNvPr id="53" name="OfficePLUS.cn-15">
            <a:extLst>
              <a:ext uri="{FF2B5EF4-FFF2-40B4-BE49-F238E27FC236}">
                <a16:creationId xmlns:a16="http://schemas.microsoft.com/office/drawing/2014/main" id="{77C998B8-AC49-4351-8981-3767697F6C1C}"/>
              </a:ext>
            </a:extLst>
          </p:cNvPr>
          <p:cNvSpPr/>
          <p:nvPr/>
        </p:nvSpPr>
        <p:spPr>
          <a:xfrm>
            <a:off x="4724768" y="2396550"/>
            <a:ext cx="2742462" cy="2640723"/>
          </a:xfrm>
          <a:prstGeom prst="rect">
            <a:avLst/>
          </a:prstGeom>
        </p:spPr>
        <p:txBody>
          <a:bodyPr wrap="square">
            <a:spAutoFit/>
          </a:bodyPr>
          <a:lstStyle/>
          <a:p>
            <a:pPr fontAlgn="base">
              <a:lnSpc>
                <a:spcPct val="150000"/>
              </a:lnSpc>
              <a:spcBef>
                <a:spcPct val="0"/>
              </a:spcBef>
              <a:spcAft>
                <a:spcPct val="0"/>
              </a:spcAft>
            </a:pPr>
            <a:r>
              <a:rPr lang="zh-CN" altLang="en-US" sz="1400" b="0" i="0" dirty="0">
                <a:solidFill>
                  <a:schemeClr val="bg1"/>
                </a:solidFill>
                <a:effectLst/>
                <a:latin typeface="-apple-system"/>
              </a:rPr>
              <a:t>在学校邵巍团队研究理论支撑下，探测器利用光学相机获取火星表面图像，精准提取陨石坑、陡坡、沟壑等星表特征作为导航路标，自主分析星表特征与导航信息，调整速度、姿态、位置等，从而实现精准着陆。事实证明，他们提供的“青科大方案”很成功。</a:t>
            </a:r>
            <a:endParaRPr lang="zh-CN" altLang="en-US" sz="1400" dirty="0">
              <a:solidFill>
                <a:schemeClr val="bg1"/>
              </a:solidFill>
              <a:cs typeface="+mn-ea"/>
              <a:sym typeface="+mn-lt"/>
            </a:endParaRPr>
          </a:p>
        </p:txBody>
      </p:sp>
      <p:sp>
        <p:nvSpPr>
          <p:cNvPr id="20" name="OfficePLUS.cn-16">
            <a:extLst>
              <a:ext uri="{FF2B5EF4-FFF2-40B4-BE49-F238E27FC236}">
                <a16:creationId xmlns:a16="http://schemas.microsoft.com/office/drawing/2014/main" id="{40442796-5C12-412F-8F3F-3EFB0BEA221F}"/>
              </a:ext>
            </a:extLst>
          </p:cNvPr>
          <p:cNvSpPr/>
          <p:nvPr/>
        </p:nvSpPr>
        <p:spPr>
          <a:xfrm>
            <a:off x="8755917" y="1465137"/>
            <a:ext cx="2602361" cy="4579715"/>
          </a:xfrm>
          <a:prstGeom prst="rect">
            <a:avLst/>
          </a:prstGeom>
        </p:spPr>
        <p:txBody>
          <a:bodyPr wrap="square">
            <a:spAutoFit/>
          </a:bodyPr>
          <a:lstStyle/>
          <a:p>
            <a:pPr algn="ctr" fontAlgn="base">
              <a:lnSpc>
                <a:spcPct val="150000"/>
              </a:lnSpc>
              <a:spcBef>
                <a:spcPct val="0"/>
              </a:spcBef>
              <a:spcAft>
                <a:spcPct val="0"/>
              </a:spcAft>
            </a:pPr>
            <a:r>
              <a:rPr lang="zh-CN" altLang="en-US" sz="1400" dirty="0">
                <a:solidFill>
                  <a:schemeClr val="bg1"/>
                </a:solidFill>
                <a:cs typeface="+mn-ea"/>
                <a:sym typeface="+mn-lt"/>
              </a:rPr>
              <a:t>当我们抬头仰望</a:t>
            </a:r>
          </a:p>
          <a:p>
            <a:pPr algn="ctr" fontAlgn="base">
              <a:lnSpc>
                <a:spcPct val="150000"/>
              </a:lnSpc>
              <a:spcBef>
                <a:spcPct val="0"/>
              </a:spcBef>
              <a:spcAft>
                <a:spcPct val="0"/>
              </a:spcAft>
            </a:pPr>
            <a:r>
              <a:rPr lang="zh-CN" altLang="en-US" sz="1400" dirty="0">
                <a:solidFill>
                  <a:schemeClr val="bg1"/>
                </a:solidFill>
                <a:cs typeface="+mn-ea"/>
                <a:sym typeface="+mn-lt"/>
              </a:rPr>
              <a:t>火星车上有着青科大的影子</a:t>
            </a:r>
          </a:p>
          <a:p>
            <a:pPr algn="ctr" fontAlgn="base">
              <a:lnSpc>
                <a:spcPct val="150000"/>
              </a:lnSpc>
              <a:spcBef>
                <a:spcPct val="0"/>
              </a:spcBef>
              <a:spcAft>
                <a:spcPct val="0"/>
              </a:spcAft>
            </a:pPr>
            <a:r>
              <a:rPr lang="zh-CN" altLang="en-US" sz="1400" dirty="0">
                <a:solidFill>
                  <a:schemeClr val="bg1"/>
                </a:solidFill>
                <a:cs typeface="+mn-ea"/>
                <a:sym typeface="+mn-lt"/>
              </a:rPr>
              <a:t>“天问一号”成功着陆</a:t>
            </a:r>
          </a:p>
          <a:p>
            <a:pPr algn="ctr" fontAlgn="base">
              <a:lnSpc>
                <a:spcPct val="150000"/>
              </a:lnSpc>
              <a:spcBef>
                <a:spcPct val="0"/>
              </a:spcBef>
              <a:spcAft>
                <a:spcPct val="0"/>
              </a:spcAft>
            </a:pPr>
            <a:r>
              <a:rPr lang="zh-CN" altLang="en-US" sz="1400" dirty="0">
                <a:solidFill>
                  <a:schemeClr val="bg1"/>
                </a:solidFill>
                <a:cs typeface="+mn-ea"/>
                <a:sym typeface="+mn-lt"/>
              </a:rPr>
              <a:t>这是中国人民的骄傲</a:t>
            </a:r>
          </a:p>
          <a:p>
            <a:pPr algn="ctr" fontAlgn="base">
              <a:lnSpc>
                <a:spcPct val="150000"/>
              </a:lnSpc>
              <a:spcBef>
                <a:spcPct val="0"/>
              </a:spcBef>
              <a:spcAft>
                <a:spcPct val="0"/>
              </a:spcAft>
            </a:pPr>
            <a:r>
              <a:rPr lang="zh-CN" altLang="en-US" sz="1400" dirty="0">
                <a:solidFill>
                  <a:schemeClr val="bg1"/>
                </a:solidFill>
                <a:cs typeface="+mn-ea"/>
                <a:sym typeface="+mn-lt"/>
              </a:rPr>
              <a:t>更是全体青科人的骄傲</a:t>
            </a:r>
            <a:endParaRPr lang="en-US" altLang="zh-CN" sz="1400" dirty="0">
              <a:solidFill>
                <a:schemeClr val="bg1"/>
              </a:solidFill>
              <a:cs typeface="+mn-ea"/>
              <a:sym typeface="+mn-lt"/>
            </a:endParaRPr>
          </a:p>
          <a:p>
            <a:pPr algn="ctr" fontAlgn="base">
              <a:lnSpc>
                <a:spcPct val="150000"/>
              </a:lnSpc>
              <a:spcBef>
                <a:spcPct val="0"/>
              </a:spcBef>
              <a:spcAft>
                <a:spcPct val="0"/>
              </a:spcAft>
            </a:pPr>
            <a:endParaRPr lang="zh-CN" altLang="en-US" sz="1400" dirty="0">
              <a:solidFill>
                <a:schemeClr val="bg1"/>
              </a:solidFill>
              <a:cs typeface="+mn-ea"/>
              <a:sym typeface="+mn-lt"/>
            </a:endParaRPr>
          </a:p>
          <a:p>
            <a:pPr algn="ctr" fontAlgn="base">
              <a:lnSpc>
                <a:spcPct val="150000"/>
              </a:lnSpc>
              <a:spcBef>
                <a:spcPct val="0"/>
              </a:spcBef>
              <a:spcAft>
                <a:spcPct val="0"/>
              </a:spcAft>
            </a:pPr>
            <a:r>
              <a:rPr lang="zh-CN" altLang="en-US" sz="1400" dirty="0">
                <a:solidFill>
                  <a:schemeClr val="bg1"/>
                </a:solidFill>
                <a:cs typeface="+mn-ea"/>
                <a:sym typeface="+mn-lt"/>
              </a:rPr>
              <a:t>后续</a:t>
            </a:r>
          </a:p>
          <a:p>
            <a:pPr algn="ctr" fontAlgn="base">
              <a:lnSpc>
                <a:spcPct val="150000"/>
              </a:lnSpc>
              <a:spcBef>
                <a:spcPct val="0"/>
              </a:spcBef>
              <a:spcAft>
                <a:spcPct val="0"/>
              </a:spcAft>
            </a:pPr>
            <a:r>
              <a:rPr lang="zh-CN" altLang="en-US" sz="1400" dirty="0">
                <a:solidFill>
                  <a:schemeClr val="bg1"/>
                </a:solidFill>
                <a:cs typeface="+mn-ea"/>
                <a:sym typeface="+mn-lt"/>
              </a:rPr>
              <a:t>祝融号火星车将依次开展</a:t>
            </a:r>
          </a:p>
          <a:p>
            <a:pPr algn="ctr" fontAlgn="base">
              <a:lnSpc>
                <a:spcPct val="150000"/>
              </a:lnSpc>
              <a:spcBef>
                <a:spcPct val="0"/>
              </a:spcBef>
              <a:spcAft>
                <a:spcPct val="0"/>
              </a:spcAft>
            </a:pPr>
            <a:r>
              <a:rPr lang="zh-CN" altLang="en-US" sz="1400" dirty="0">
                <a:solidFill>
                  <a:schemeClr val="bg1"/>
                </a:solidFill>
                <a:cs typeface="+mn-ea"/>
                <a:sym typeface="+mn-lt"/>
              </a:rPr>
              <a:t>对着陆点全局成像、</a:t>
            </a:r>
          </a:p>
          <a:p>
            <a:pPr algn="ctr" fontAlgn="base">
              <a:lnSpc>
                <a:spcPct val="150000"/>
              </a:lnSpc>
              <a:spcBef>
                <a:spcPct val="0"/>
              </a:spcBef>
              <a:spcAft>
                <a:spcPct val="0"/>
              </a:spcAft>
            </a:pPr>
            <a:r>
              <a:rPr lang="zh-CN" altLang="en-US" sz="1400" dirty="0">
                <a:solidFill>
                  <a:schemeClr val="bg1"/>
                </a:solidFill>
                <a:cs typeface="+mn-ea"/>
                <a:sym typeface="+mn-lt"/>
              </a:rPr>
              <a:t>自检驶离着陆平台、巡视探测等任务</a:t>
            </a:r>
          </a:p>
          <a:p>
            <a:pPr algn="ctr" fontAlgn="base">
              <a:lnSpc>
                <a:spcPct val="150000"/>
              </a:lnSpc>
              <a:spcBef>
                <a:spcPct val="0"/>
              </a:spcBef>
              <a:spcAft>
                <a:spcPct val="0"/>
              </a:spcAft>
            </a:pPr>
            <a:r>
              <a:rPr lang="zh-CN" altLang="en-US" sz="1400" dirty="0">
                <a:solidFill>
                  <a:schemeClr val="bg1"/>
                </a:solidFill>
                <a:cs typeface="+mn-ea"/>
                <a:sym typeface="+mn-lt"/>
              </a:rPr>
              <a:t>祝融，祝融，继续加油！</a:t>
            </a:r>
          </a:p>
          <a:p>
            <a:pPr algn="ctr" fontAlgn="base">
              <a:lnSpc>
                <a:spcPct val="150000"/>
              </a:lnSpc>
              <a:spcBef>
                <a:spcPct val="0"/>
              </a:spcBef>
              <a:spcAft>
                <a:spcPct val="0"/>
              </a:spcAft>
            </a:pPr>
            <a:r>
              <a:rPr lang="zh-CN" altLang="en-US" sz="1400" dirty="0">
                <a:solidFill>
                  <a:schemeClr val="bg1"/>
                </a:solidFill>
                <a:cs typeface="+mn-ea"/>
                <a:sym typeface="+mn-lt"/>
              </a:rPr>
              <a:t>为中国航天人加油</a:t>
            </a:r>
          </a:p>
          <a:p>
            <a:pPr algn="ctr" fontAlgn="base">
              <a:lnSpc>
                <a:spcPct val="150000"/>
              </a:lnSpc>
              <a:spcBef>
                <a:spcPct val="0"/>
              </a:spcBef>
              <a:spcAft>
                <a:spcPct val="0"/>
              </a:spcAft>
            </a:pPr>
            <a:r>
              <a:rPr lang="zh-CN" altLang="en-US" sz="1400" dirty="0">
                <a:solidFill>
                  <a:schemeClr val="bg1"/>
                </a:solidFill>
                <a:cs typeface="+mn-ea"/>
                <a:sym typeface="+mn-lt"/>
              </a:rPr>
              <a:t>为青科大“火星人”点赞！</a:t>
            </a:r>
          </a:p>
        </p:txBody>
      </p:sp>
    </p:spTree>
    <p:extLst>
      <p:ext uri="{BB962C8B-B14F-4D97-AF65-F5344CB8AC3E}">
        <p14:creationId xmlns:p14="http://schemas.microsoft.com/office/powerpoint/2010/main" val="23120866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circle(in)">
                                      <p:cBhvr>
                                        <p:cTn id="14" dur="2000"/>
                                        <p:tgtEl>
                                          <p:spTgt spid="31"/>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down)">
                                      <p:cBhvr>
                                        <p:cTn id="19" dur="500"/>
                                        <p:tgtEl>
                                          <p:spTgt spid="39"/>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randombar(horizontal)">
                                      <p:cBhvr>
                                        <p:cTn id="24" dur="500"/>
                                        <p:tgtEl>
                                          <p:spTgt spid="53"/>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p:cTn id="29" dur="1000" fill="hold"/>
                                        <p:tgtEl>
                                          <p:spTgt spid="20"/>
                                        </p:tgtEl>
                                        <p:attrNameLst>
                                          <p:attrName>ppt_w</p:attrName>
                                        </p:attrNameLst>
                                      </p:cBhvr>
                                      <p:tavLst>
                                        <p:tav tm="0">
                                          <p:val>
                                            <p:fltVal val="0"/>
                                          </p:val>
                                        </p:tav>
                                        <p:tav tm="100000">
                                          <p:val>
                                            <p:strVal val="#ppt_w"/>
                                          </p:val>
                                        </p:tav>
                                      </p:tavLst>
                                    </p:anim>
                                    <p:anim calcmode="lin" valueType="num">
                                      <p:cBhvr>
                                        <p:cTn id="30" dur="1000" fill="hold"/>
                                        <p:tgtEl>
                                          <p:spTgt spid="20"/>
                                        </p:tgtEl>
                                        <p:attrNameLst>
                                          <p:attrName>ppt_h</p:attrName>
                                        </p:attrNameLst>
                                      </p:cBhvr>
                                      <p:tavLst>
                                        <p:tav tm="0">
                                          <p:val>
                                            <p:fltVal val="0"/>
                                          </p:val>
                                        </p:tav>
                                        <p:tav tm="100000">
                                          <p:val>
                                            <p:strVal val="#ppt_h"/>
                                          </p:val>
                                        </p:tav>
                                      </p:tavLst>
                                    </p:anim>
                                    <p:anim calcmode="lin" valueType="num">
                                      <p:cBhvr>
                                        <p:cTn id="31" dur="1000" fill="hold"/>
                                        <p:tgtEl>
                                          <p:spTgt spid="20"/>
                                        </p:tgtEl>
                                        <p:attrNameLst>
                                          <p:attrName>style.rotation</p:attrName>
                                        </p:attrNameLst>
                                      </p:cBhvr>
                                      <p:tavLst>
                                        <p:tav tm="0">
                                          <p:val>
                                            <p:fltVal val="90"/>
                                          </p:val>
                                        </p:tav>
                                        <p:tav tm="100000">
                                          <p:val>
                                            <p:fltVal val="0"/>
                                          </p:val>
                                        </p:tav>
                                      </p:tavLst>
                                    </p:anim>
                                    <p:animEffect transition="in" filter="fade">
                                      <p:cBhvr>
                                        <p:cTn id="32"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53"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OfficePLUS.cn-1">
            <a:extLst>
              <a:ext uri="{FF2B5EF4-FFF2-40B4-BE49-F238E27FC236}">
                <a16:creationId xmlns:a16="http://schemas.microsoft.com/office/drawing/2014/main" id="{BF18F4CD-F7CB-4F2D-B5E8-B74DB37AC6A9}"/>
              </a:ext>
            </a:extLst>
          </p:cNvPr>
          <p:cNvSpPr/>
          <p:nvPr/>
        </p:nvSpPr>
        <p:spPr>
          <a:xfrm rot="10800000">
            <a:off x="4028792" y="1758840"/>
            <a:ext cx="4095750" cy="3530819"/>
          </a:xfrm>
          <a:prstGeom prst="triangle">
            <a:avLst/>
          </a:prstGeom>
          <a:no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微软雅黑"/>
              <a:cs typeface="+mn-cs"/>
              <a:sym typeface="+mn-lt"/>
            </a:endParaRPr>
          </a:p>
        </p:txBody>
      </p:sp>
      <p:sp>
        <p:nvSpPr>
          <p:cNvPr id="6" name="OfficePLUS.cn-2">
            <a:extLst>
              <a:ext uri="{FF2B5EF4-FFF2-40B4-BE49-F238E27FC236}">
                <a16:creationId xmlns:a16="http://schemas.microsoft.com/office/drawing/2014/main" id="{ABD82C23-ADC7-4D48-A4A4-CE8C603CCFFA}"/>
              </a:ext>
            </a:extLst>
          </p:cNvPr>
          <p:cNvSpPr txBox="1"/>
          <p:nvPr/>
        </p:nvSpPr>
        <p:spPr>
          <a:xfrm>
            <a:off x="4799604" y="2212439"/>
            <a:ext cx="259279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100" normalizeH="0" baseline="0" noProof="0" dirty="0">
                <a:ln>
                  <a:noFill/>
                </a:ln>
                <a:solidFill>
                  <a:prstClr val="white"/>
                </a:solidFill>
                <a:effectLst/>
                <a:uLnTx/>
                <a:uFillTx/>
                <a:ea typeface="微软雅黑"/>
                <a:cs typeface="+mn-cs"/>
                <a:sym typeface="+mn-lt"/>
              </a:rPr>
              <a:t>PART 02</a:t>
            </a:r>
            <a:endParaRPr kumimoji="0" lang="zh-CN" altLang="en-US" sz="3600" b="0" i="0" u="none" strike="noStrike" kern="1200" cap="none" spc="100" normalizeH="0" baseline="0" noProof="0" dirty="0">
              <a:ln>
                <a:noFill/>
              </a:ln>
              <a:solidFill>
                <a:prstClr val="white"/>
              </a:solidFill>
              <a:effectLst/>
              <a:uLnTx/>
              <a:uFillTx/>
              <a:ea typeface="微软雅黑"/>
              <a:cs typeface="+mn-cs"/>
              <a:sym typeface="+mn-lt"/>
            </a:endParaRPr>
          </a:p>
        </p:txBody>
      </p:sp>
      <p:sp useBgFill="1">
        <p:nvSpPr>
          <p:cNvPr id="9" name="OfficePLUS.cn-3">
            <a:extLst>
              <a:ext uri="{FF2B5EF4-FFF2-40B4-BE49-F238E27FC236}">
                <a16:creationId xmlns:a16="http://schemas.microsoft.com/office/drawing/2014/main" id="{867C6CB7-8527-4FD5-99ED-AE04090D543C}"/>
              </a:ext>
            </a:extLst>
          </p:cNvPr>
          <p:cNvSpPr/>
          <p:nvPr/>
        </p:nvSpPr>
        <p:spPr>
          <a:xfrm>
            <a:off x="3541486" y="3018972"/>
            <a:ext cx="5109028" cy="10885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微软雅黑"/>
              <a:cs typeface="+mn-cs"/>
              <a:sym typeface="+mn-lt"/>
            </a:endParaRPr>
          </a:p>
        </p:txBody>
      </p:sp>
      <p:sp>
        <p:nvSpPr>
          <p:cNvPr id="11" name="OfficePLUS.cn-4">
            <a:extLst>
              <a:ext uri="{FF2B5EF4-FFF2-40B4-BE49-F238E27FC236}">
                <a16:creationId xmlns:a16="http://schemas.microsoft.com/office/drawing/2014/main" id="{571252A5-D1AF-4C25-AB80-88051A8E037E}"/>
              </a:ext>
            </a:extLst>
          </p:cNvPr>
          <p:cNvSpPr txBox="1"/>
          <p:nvPr/>
        </p:nvSpPr>
        <p:spPr>
          <a:xfrm flipH="1">
            <a:off x="4093936" y="2989751"/>
            <a:ext cx="3826328" cy="1200329"/>
          </a:xfrm>
          <a:prstGeom prst="rect">
            <a:avLst/>
          </a:prstGeom>
          <a:noFill/>
        </p:spPr>
        <p:txBody>
          <a:bodyPr wrap="square" rtlCol="0">
            <a:spAutoFit/>
          </a:bodyPr>
          <a:lstStyle/>
          <a:p>
            <a:r>
              <a:rPr lang="zh-CN" altLang="en-US" sz="4400" dirty="0">
                <a:solidFill>
                  <a:schemeClr val="bg1"/>
                </a:solidFill>
                <a:ea typeface="+mj-ea"/>
                <a:cs typeface="阿里巴巴普惠体 L" panose="00020600040101010101" pitchFamily="18" charset="-122"/>
                <a:sym typeface="+mn-lt"/>
              </a:rPr>
              <a:t>    版面分布</a:t>
            </a:r>
            <a:endParaRPr lang="en-US" altLang="zh-CN" sz="4400" dirty="0">
              <a:solidFill>
                <a:schemeClr val="bg1"/>
              </a:solidFill>
              <a:ea typeface="+mj-ea"/>
              <a:cs typeface="阿里巴巴普惠体 L" panose="00020600040101010101" pitchFamily="18" charset="-122"/>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gradFill>
                  <a:gsLst>
                    <a:gs pos="39000">
                      <a:prstClr val="white"/>
                    </a:gs>
                    <a:gs pos="100000">
                      <a:srgbClr val="00B0F0"/>
                    </a:gs>
                  </a:gsLst>
                  <a:lin ang="5400000" scaled="0"/>
                </a:gradFill>
                <a:effectLst/>
                <a:uLnTx/>
                <a:uFillTx/>
                <a:ea typeface="优设标题黑" panose="00000500000000000000" pitchFamily="2" charset="-122"/>
                <a:cs typeface="阿里巴巴普惠体 B" panose="00020600040101010101" pitchFamily="18" charset="-122"/>
                <a:sym typeface="+mn-lt"/>
              </a:rPr>
              <a:t>Layout</a:t>
            </a:r>
          </a:p>
        </p:txBody>
      </p:sp>
    </p:spTree>
    <p:extLst>
      <p:ext uri="{BB962C8B-B14F-4D97-AF65-F5344CB8AC3E}">
        <p14:creationId xmlns:p14="http://schemas.microsoft.com/office/powerpoint/2010/main" val="10402526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fficePLUS.cn-1">
            <a:extLst>
              <a:ext uri="{FF2B5EF4-FFF2-40B4-BE49-F238E27FC236}">
                <a16:creationId xmlns:a16="http://schemas.microsoft.com/office/drawing/2014/main" id="{B57E1FE8-2804-4DE6-8EF7-49835E616F53}"/>
              </a:ext>
            </a:extLst>
          </p:cNvPr>
          <p:cNvSpPr/>
          <p:nvPr/>
        </p:nvSpPr>
        <p:spPr>
          <a:xfrm flipV="1">
            <a:off x="489624" y="347133"/>
            <a:ext cx="473414" cy="64633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3" name="OfficePLUS.cn-2">
            <a:extLst>
              <a:ext uri="{FF2B5EF4-FFF2-40B4-BE49-F238E27FC236}">
                <a16:creationId xmlns:a16="http://schemas.microsoft.com/office/drawing/2014/main" id="{6833E462-5830-4078-A8BE-4AD4EC2E7618}"/>
              </a:ext>
            </a:extLst>
          </p:cNvPr>
          <p:cNvSpPr txBox="1"/>
          <p:nvPr/>
        </p:nvSpPr>
        <p:spPr>
          <a:xfrm>
            <a:off x="1128407" y="377390"/>
            <a:ext cx="1285929" cy="400110"/>
          </a:xfrm>
          <a:prstGeom prst="rect">
            <a:avLst/>
          </a:prstGeom>
          <a:noFill/>
        </p:spPr>
        <p:txBody>
          <a:bodyPr wrap="none" rtlCol="0">
            <a:spAutoFit/>
          </a:bodyPr>
          <a:lstStyle/>
          <a:p>
            <a:r>
              <a:rPr lang="zh-CN" altLang="en-US" sz="2000" dirty="0">
                <a:solidFill>
                  <a:schemeClr val="bg1"/>
                </a:solidFill>
                <a:ea typeface="+mj-ea"/>
                <a:cs typeface="阿里巴巴普惠体 L" panose="00020600040101010101" pitchFamily="18" charset="-122"/>
                <a:sym typeface="+mn-lt"/>
              </a:rPr>
              <a:t> 版面分布</a:t>
            </a:r>
            <a:endParaRPr lang="en-US" altLang="zh-CN" sz="2000" dirty="0">
              <a:solidFill>
                <a:schemeClr val="bg1"/>
              </a:solidFill>
              <a:ea typeface="+mj-ea"/>
              <a:cs typeface="阿里巴巴普惠体 L" panose="00020600040101010101" pitchFamily="18" charset="-122"/>
              <a:sym typeface="+mn-lt"/>
            </a:endParaRPr>
          </a:p>
        </p:txBody>
      </p:sp>
      <p:sp>
        <p:nvSpPr>
          <p:cNvPr id="4" name="OfficePLUS.cn-3">
            <a:extLst>
              <a:ext uri="{FF2B5EF4-FFF2-40B4-BE49-F238E27FC236}">
                <a16:creationId xmlns:a16="http://schemas.microsoft.com/office/drawing/2014/main" id="{C4ED577C-3DBF-42DF-92DE-16F66EB279D6}"/>
              </a:ext>
            </a:extLst>
          </p:cNvPr>
          <p:cNvSpPr txBox="1"/>
          <p:nvPr/>
        </p:nvSpPr>
        <p:spPr>
          <a:xfrm>
            <a:off x="1128407" y="711534"/>
            <a:ext cx="3195994" cy="276999"/>
          </a:xfrm>
          <a:prstGeom prst="rect">
            <a:avLst/>
          </a:prstGeom>
          <a:noFill/>
        </p:spPr>
        <p:txBody>
          <a:bodyPr wrap="square" rtlCol="0">
            <a:spAutoFit/>
          </a:bodyPr>
          <a:lstStyle/>
          <a:p>
            <a:r>
              <a:rPr lang="en-US" altLang="zh-CN" sz="1200" dirty="0">
                <a:gradFill>
                  <a:gsLst>
                    <a:gs pos="39000">
                      <a:schemeClr val="bg1"/>
                    </a:gs>
                    <a:gs pos="100000">
                      <a:srgbClr val="00B0F0"/>
                    </a:gs>
                  </a:gsLst>
                  <a:lin ang="5400000" scaled="0"/>
                </a:gradFill>
                <a:ea typeface="优设标题黑" panose="00000500000000000000" pitchFamily="2" charset="-122"/>
                <a:cs typeface="阿里巴巴普惠体 B" panose="00020600040101010101" pitchFamily="18" charset="-122"/>
                <a:sym typeface="+mn-lt"/>
              </a:rPr>
              <a:t>Layout</a:t>
            </a:r>
          </a:p>
        </p:txBody>
      </p:sp>
      <p:sp>
        <p:nvSpPr>
          <p:cNvPr id="5" name="OfficePLUS.cn-4">
            <a:extLst>
              <a:ext uri="{FF2B5EF4-FFF2-40B4-BE49-F238E27FC236}">
                <a16:creationId xmlns:a16="http://schemas.microsoft.com/office/drawing/2014/main" id="{A745166E-72BF-417F-88D7-0CFE0EA17F77}"/>
              </a:ext>
            </a:extLst>
          </p:cNvPr>
          <p:cNvSpPr txBox="1"/>
          <p:nvPr/>
        </p:nvSpPr>
        <p:spPr>
          <a:xfrm>
            <a:off x="406940" y="501025"/>
            <a:ext cx="638783" cy="338554"/>
          </a:xfrm>
          <a:prstGeom prst="rect">
            <a:avLst/>
          </a:prstGeom>
          <a:solidFill>
            <a:srgbClr val="1E1E1E"/>
          </a:solidFill>
        </p:spPr>
        <p:txBody>
          <a:bodyPr wrap="square" rtlCol="0">
            <a:spAutoFit/>
          </a:bodyPr>
          <a:lstStyle/>
          <a:p>
            <a:pPr algn="ctr"/>
            <a:r>
              <a:rPr lang="en-US" altLang="zh-CN" sz="1600" b="1" dirty="0">
                <a:solidFill>
                  <a:schemeClr val="bg1"/>
                </a:solidFill>
                <a:ea typeface="微软雅黑" panose="020B0503020204020204" pitchFamily="34" charset="-122"/>
                <a:sym typeface="+mn-lt"/>
              </a:rPr>
              <a:t>02</a:t>
            </a:r>
            <a:endParaRPr lang="zh-CN" altLang="en-US" sz="1600" b="1" dirty="0">
              <a:solidFill>
                <a:schemeClr val="bg1"/>
              </a:solidFill>
              <a:ea typeface="微软雅黑" panose="020B0503020204020204" pitchFamily="34" charset="-122"/>
              <a:sym typeface="+mn-lt"/>
            </a:endParaRPr>
          </a:p>
        </p:txBody>
      </p:sp>
      <p:sp>
        <p:nvSpPr>
          <p:cNvPr id="6" name="OfficePLUS.cn-5">
            <a:extLst>
              <a:ext uri="{FF2B5EF4-FFF2-40B4-BE49-F238E27FC236}">
                <a16:creationId xmlns:a16="http://schemas.microsoft.com/office/drawing/2014/main" id="{07168F3D-C195-402C-9A43-779BD6FBAAA5}"/>
              </a:ext>
            </a:extLst>
          </p:cNvPr>
          <p:cNvSpPr>
            <a:spLocks noChangeArrowheads="1"/>
          </p:cNvSpPr>
          <p:nvPr/>
        </p:nvSpPr>
        <p:spPr bwMode="auto">
          <a:xfrm>
            <a:off x="2582116" y="1161841"/>
            <a:ext cx="589230" cy="589230"/>
          </a:xfrm>
          <a:prstGeom prst="roundRect">
            <a:avLst/>
          </a:prstGeom>
          <a:noFill/>
          <a:ln w="25400">
            <a:solidFill>
              <a:schemeClr val="bg1"/>
            </a:solidFill>
          </a:ln>
          <a:effectLst/>
        </p:spPr>
        <p:txBody>
          <a:bodyPr anchor="ctr"/>
          <a:lstStyle>
            <a:lvl1pPr defTabSz="1217295">
              <a:defRPr>
                <a:solidFill>
                  <a:schemeClr val="tx1"/>
                </a:solidFill>
                <a:latin typeface="Calibri" panose="020F0502020204030204" pitchFamily="34" charset="0"/>
                <a:ea typeface="宋体" panose="02010600030101010101" pitchFamily="2" charset="-122"/>
              </a:defRPr>
            </a:lvl1pPr>
            <a:lvl2pPr marL="742950" indent="-285750" defTabSz="1217295">
              <a:defRPr>
                <a:solidFill>
                  <a:schemeClr val="tx1"/>
                </a:solidFill>
                <a:latin typeface="Calibri" panose="020F0502020204030204" pitchFamily="34" charset="0"/>
                <a:ea typeface="宋体" panose="02010600030101010101" pitchFamily="2" charset="-122"/>
              </a:defRPr>
            </a:lvl2pPr>
            <a:lvl3pPr marL="1143000" indent="-228600" defTabSz="1217295">
              <a:defRPr>
                <a:solidFill>
                  <a:schemeClr val="tx1"/>
                </a:solidFill>
                <a:latin typeface="Calibri" panose="020F0502020204030204" pitchFamily="34" charset="0"/>
                <a:ea typeface="宋体" panose="02010600030101010101" pitchFamily="2" charset="-122"/>
              </a:defRPr>
            </a:lvl3pPr>
            <a:lvl4pPr marL="1600200" indent="-228600" defTabSz="1217295">
              <a:defRPr>
                <a:solidFill>
                  <a:schemeClr val="tx1"/>
                </a:solidFill>
                <a:latin typeface="Calibri" panose="020F0502020204030204" pitchFamily="34" charset="0"/>
                <a:ea typeface="宋体" panose="02010600030101010101" pitchFamily="2" charset="-122"/>
              </a:defRPr>
            </a:lvl4pPr>
            <a:lvl5pPr marL="2057400" indent="-228600" defTabSz="1217295">
              <a:defRPr>
                <a:solidFill>
                  <a:schemeClr val="tx1"/>
                </a:solidFill>
                <a:latin typeface="Calibri" panose="020F0502020204030204" pitchFamily="34" charset="0"/>
                <a:ea typeface="宋体" panose="02010600030101010101" pitchFamily="2" charset="-122"/>
              </a:defRPr>
            </a:lvl5pPr>
            <a:lvl6pPr marL="2514600" indent="-228600" defTabSz="121729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29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29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29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en-US" sz="3100">
              <a:solidFill>
                <a:schemeClr val="bg1"/>
              </a:solidFill>
              <a:latin typeface="+mn-lt"/>
              <a:sym typeface="+mn-lt"/>
            </a:endParaRPr>
          </a:p>
        </p:txBody>
      </p:sp>
      <p:sp>
        <p:nvSpPr>
          <p:cNvPr id="7" name="OfficePLUS.cn-6">
            <a:extLst>
              <a:ext uri="{FF2B5EF4-FFF2-40B4-BE49-F238E27FC236}">
                <a16:creationId xmlns:a16="http://schemas.microsoft.com/office/drawing/2014/main" id="{C1EEF48C-A0CD-4507-BC24-B377F0850656}"/>
              </a:ext>
            </a:extLst>
          </p:cNvPr>
          <p:cNvSpPr>
            <a:spLocks noEditPoints="1"/>
          </p:cNvSpPr>
          <p:nvPr/>
        </p:nvSpPr>
        <p:spPr bwMode="auto">
          <a:xfrm>
            <a:off x="2738666" y="1368118"/>
            <a:ext cx="276130" cy="168486"/>
          </a:xfrm>
          <a:custGeom>
            <a:avLst/>
            <a:gdLst>
              <a:gd name="T0" fmla="*/ 152 w 400"/>
              <a:gd name="T1" fmla="*/ 7 h 244"/>
              <a:gd name="T2" fmla="*/ 127 w 400"/>
              <a:gd name="T3" fmla="*/ 7 h 244"/>
              <a:gd name="T4" fmla="*/ 0 w 400"/>
              <a:gd name="T5" fmla="*/ 122 h 244"/>
              <a:gd name="T6" fmla="*/ 127 w 400"/>
              <a:gd name="T7" fmla="*/ 237 h 244"/>
              <a:gd name="T8" fmla="*/ 152 w 400"/>
              <a:gd name="T9" fmla="*/ 237 h 244"/>
              <a:gd name="T10" fmla="*/ 152 w 400"/>
              <a:gd name="T11" fmla="*/ 212 h 244"/>
              <a:gd name="T12" fmla="*/ 53 w 400"/>
              <a:gd name="T13" fmla="*/ 122 h 244"/>
              <a:gd name="T14" fmla="*/ 152 w 400"/>
              <a:gd name="T15" fmla="*/ 32 h 244"/>
              <a:gd name="T16" fmla="*/ 152 w 400"/>
              <a:gd name="T17" fmla="*/ 7 h 244"/>
              <a:gd name="T18" fmla="*/ 272 w 400"/>
              <a:gd name="T19" fmla="*/ 7 h 244"/>
              <a:gd name="T20" fmla="*/ 248 w 400"/>
              <a:gd name="T21" fmla="*/ 7 h 244"/>
              <a:gd name="T22" fmla="*/ 248 w 400"/>
              <a:gd name="T23" fmla="*/ 32 h 244"/>
              <a:gd name="T24" fmla="*/ 347 w 400"/>
              <a:gd name="T25" fmla="*/ 122 h 244"/>
              <a:gd name="T26" fmla="*/ 248 w 400"/>
              <a:gd name="T27" fmla="*/ 212 h 244"/>
              <a:gd name="T28" fmla="*/ 248 w 400"/>
              <a:gd name="T29" fmla="*/ 237 h 244"/>
              <a:gd name="T30" fmla="*/ 272 w 400"/>
              <a:gd name="T31" fmla="*/ 237 h 244"/>
              <a:gd name="T32" fmla="*/ 400 w 400"/>
              <a:gd name="T33" fmla="*/ 122 h 244"/>
              <a:gd name="T34" fmla="*/ 272 w 400"/>
              <a:gd name="T35" fmla="*/ 7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0" h="244">
                <a:moveTo>
                  <a:pt x="152" y="7"/>
                </a:moveTo>
                <a:cubicBezTo>
                  <a:pt x="145" y="0"/>
                  <a:pt x="135" y="0"/>
                  <a:pt x="127" y="7"/>
                </a:cubicBezTo>
                <a:cubicBezTo>
                  <a:pt x="0" y="122"/>
                  <a:pt x="0" y="122"/>
                  <a:pt x="0" y="122"/>
                </a:cubicBezTo>
                <a:cubicBezTo>
                  <a:pt x="127" y="237"/>
                  <a:pt x="127" y="237"/>
                  <a:pt x="127" y="237"/>
                </a:cubicBezTo>
                <a:cubicBezTo>
                  <a:pt x="135" y="244"/>
                  <a:pt x="145" y="244"/>
                  <a:pt x="152" y="237"/>
                </a:cubicBezTo>
                <a:cubicBezTo>
                  <a:pt x="159" y="230"/>
                  <a:pt x="159" y="219"/>
                  <a:pt x="152" y="212"/>
                </a:cubicBezTo>
                <a:cubicBezTo>
                  <a:pt x="53" y="122"/>
                  <a:pt x="53" y="122"/>
                  <a:pt x="53" y="122"/>
                </a:cubicBezTo>
                <a:cubicBezTo>
                  <a:pt x="152" y="32"/>
                  <a:pt x="152" y="32"/>
                  <a:pt x="152" y="32"/>
                </a:cubicBezTo>
                <a:cubicBezTo>
                  <a:pt x="159" y="25"/>
                  <a:pt x="159" y="14"/>
                  <a:pt x="152" y="7"/>
                </a:cubicBezTo>
                <a:close/>
                <a:moveTo>
                  <a:pt x="272" y="7"/>
                </a:moveTo>
                <a:cubicBezTo>
                  <a:pt x="265" y="0"/>
                  <a:pt x="255" y="0"/>
                  <a:pt x="248" y="7"/>
                </a:cubicBezTo>
                <a:cubicBezTo>
                  <a:pt x="240" y="14"/>
                  <a:pt x="241" y="25"/>
                  <a:pt x="248" y="32"/>
                </a:cubicBezTo>
                <a:cubicBezTo>
                  <a:pt x="347" y="122"/>
                  <a:pt x="347" y="122"/>
                  <a:pt x="347" y="122"/>
                </a:cubicBezTo>
                <a:cubicBezTo>
                  <a:pt x="248" y="212"/>
                  <a:pt x="248" y="212"/>
                  <a:pt x="248" y="212"/>
                </a:cubicBezTo>
                <a:cubicBezTo>
                  <a:pt x="241" y="219"/>
                  <a:pt x="240" y="230"/>
                  <a:pt x="248" y="237"/>
                </a:cubicBezTo>
                <a:cubicBezTo>
                  <a:pt x="255" y="244"/>
                  <a:pt x="265" y="244"/>
                  <a:pt x="272" y="237"/>
                </a:cubicBezTo>
                <a:cubicBezTo>
                  <a:pt x="400" y="122"/>
                  <a:pt x="400" y="122"/>
                  <a:pt x="400" y="122"/>
                </a:cubicBezTo>
                <a:lnTo>
                  <a:pt x="272" y="7"/>
                </a:lnTo>
                <a:close/>
              </a:path>
            </a:pathLst>
          </a:custGeom>
          <a:solidFill>
            <a:srgbClr val="00B0F0"/>
          </a:solidFill>
          <a:ln>
            <a:noFill/>
          </a:ln>
          <a:effectLst/>
        </p:spPr>
        <p:txBody>
          <a:bodyPr lIns="121682" tIns="60841" rIns="121682" bIns="60841"/>
          <a:lstStyle/>
          <a:p>
            <a:pPr algn="ctr"/>
            <a:endParaRPr lang="zh-CN" altLang="en-US">
              <a:solidFill>
                <a:schemeClr val="bg1"/>
              </a:solidFill>
              <a:sym typeface="+mn-lt"/>
            </a:endParaRPr>
          </a:p>
        </p:txBody>
      </p:sp>
      <p:sp>
        <p:nvSpPr>
          <p:cNvPr id="8" name="OfficePLUS.cn-7">
            <a:extLst>
              <a:ext uri="{FF2B5EF4-FFF2-40B4-BE49-F238E27FC236}">
                <a16:creationId xmlns:a16="http://schemas.microsoft.com/office/drawing/2014/main" id="{49E597EC-C68F-482A-94CF-0B9E66A8E30A}"/>
              </a:ext>
            </a:extLst>
          </p:cNvPr>
          <p:cNvSpPr>
            <a:spLocks noChangeArrowheads="1"/>
          </p:cNvSpPr>
          <p:nvPr/>
        </p:nvSpPr>
        <p:spPr bwMode="auto">
          <a:xfrm>
            <a:off x="8783437" y="1127466"/>
            <a:ext cx="589232" cy="588028"/>
          </a:xfrm>
          <a:prstGeom prst="roundRect">
            <a:avLst/>
          </a:prstGeom>
          <a:noFill/>
          <a:ln w="25400">
            <a:solidFill>
              <a:schemeClr val="bg1"/>
            </a:solidFill>
          </a:ln>
          <a:effectLst/>
        </p:spPr>
        <p:txBody>
          <a:bodyPr anchor="ctr"/>
          <a:lstStyle>
            <a:lvl1pPr defTabSz="1217295">
              <a:defRPr>
                <a:solidFill>
                  <a:schemeClr val="tx1"/>
                </a:solidFill>
                <a:latin typeface="Calibri" panose="020F0502020204030204" pitchFamily="34" charset="0"/>
                <a:ea typeface="宋体" panose="02010600030101010101" pitchFamily="2" charset="-122"/>
              </a:defRPr>
            </a:lvl1pPr>
            <a:lvl2pPr marL="742950" indent="-285750" defTabSz="1217295">
              <a:defRPr>
                <a:solidFill>
                  <a:schemeClr val="tx1"/>
                </a:solidFill>
                <a:latin typeface="Calibri" panose="020F0502020204030204" pitchFamily="34" charset="0"/>
                <a:ea typeface="宋体" panose="02010600030101010101" pitchFamily="2" charset="-122"/>
              </a:defRPr>
            </a:lvl2pPr>
            <a:lvl3pPr marL="1143000" indent="-228600" defTabSz="1217295">
              <a:defRPr>
                <a:solidFill>
                  <a:schemeClr val="tx1"/>
                </a:solidFill>
                <a:latin typeface="Calibri" panose="020F0502020204030204" pitchFamily="34" charset="0"/>
                <a:ea typeface="宋体" panose="02010600030101010101" pitchFamily="2" charset="-122"/>
              </a:defRPr>
            </a:lvl3pPr>
            <a:lvl4pPr marL="1600200" indent="-228600" defTabSz="1217295">
              <a:defRPr>
                <a:solidFill>
                  <a:schemeClr val="tx1"/>
                </a:solidFill>
                <a:latin typeface="Calibri" panose="020F0502020204030204" pitchFamily="34" charset="0"/>
                <a:ea typeface="宋体" panose="02010600030101010101" pitchFamily="2" charset="-122"/>
              </a:defRPr>
            </a:lvl4pPr>
            <a:lvl5pPr marL="2057400" indent="-228600" defTabSz="1217295">
              <a:defRPr>
                <a:solidFill>
                  <a:schemeClr val="tx1"/>
                </a:solidFill>
                <a:latin typeface="Calibri" panose="020F0502020204030204" pitchFamily="34" charset="0"/>
                <a:ea typeface="宋体" panose="02010600030101010101" pitchFamily="2" charset="-122"/>
              </a:defRPr>
            </a:lvl5pPr>
            <a:lvl6pPr marL="2514600" indent="-228600" defTabSz="121729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29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29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29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en-US" sz="3100">
              <a:solidFill>
                <a:schemeClr val="bg1"/>
              </a:solidFill>
              <a:latin typeface="+mn-lt"/>
              <a:sym typeface="+mn-lt"/>
            </a:endParaRPr>
          </a:p>
        </p:txBody>
      </p:sp>
      <p:sp>
        <p:nvSpPr>
          <p:cNvPr id="9" name="OfficePLUS.cn-8">
            <a:extLst>
              <a:ext uri="{FF2B5EF4-FFF2-40B4-BE49-F238E27FC236}">
                <a16:creationId xmlns:a16="http://schemas.microsoft.com/office/drawing/2014/main" id="{423C237C-6C03-4164-B64A-C31A7BB7D4AC}"/>
              </a:ext>
            </a:extLst>
          </p:cNvPr>
          <p:cNvSpPr txBox="1"/>
          <p:nvPr/>
        </p:nvSpPr>
        <p:spPr>
          <a:xfrm>
            <a:off x="2110733" y="1876470"/>
            <a:ext cx="1691681" cy="369332"/>
          </a:xfrm>
          <a:prstGeom prst="rect">
            <a:avLst/>
          </a:prstGeom>
          <a:noFill/>
          <a:effectLst/>
        </p:spPr>
        <p:txBody>
          <a:bodyPr wrap="square" rtlCol="0">
            <a:spAutoFit/>
          </a:bodyPr>
          <a:lstStyle/>
          <a:p>
            <a:pPr algn="ctr"/>
            <a:r>
              <a:rPr lang="en-US" altLang="zh-CN" dirty="0">
                <a:gradFill>
                  <a:gsLst>
                    <a:gs pos="39000">
                      <a:schemeClr val="bg1"/>
                    </a:gs>
                    <a:gs pos="100000">
                      <a:srgbClr val="00B0F0"/>
                    </a:gs>
                  </a:gsLst>
                  <a:lin ang="5400000" scaled="0"/>
                </a:gradFill>
                <a:ea typeface="微软雅黑" panose="020B0503020204020204" pitchFamily="34" charset="-122"/>
                <a:sym typeface="+mn-lt"/>
              </a:rPr>
              <a:t>1. </a:t>
            </a:r>
            <a:r>
              <a:rPr lang="zh-CN" altLang="en-US" dirty="0">
                <a:gradFill>
                  <a:gsLst>
                    <a:gs pos="39000">
                      <a:schemeClr val="bg1"/>
                    </a:gs>
                    <a:gs pos="100000">
                      <a:srgbClr val="00B0F0"/>
                    </a:gs>
                  </a:gsLst>
                  <a:lin ang="5400000" scaled="0"/>
                </a:gradFill>
                <a:ea typeface="微软雅黑" panose="020B0503020204020204" pitchFamily="34" charset="-122"/>
                <a:sym typeface="+mn-lt"/>
              </a:rPr>
              <a:t>祝融号介绍</a:t>
            </a:r>
          </a:p>
        </p:txBody>
      </p:sp>
      <p:sp>
        <p:nvSpPr>
          <p:cNvPr id="13" name="OfficePLUS.cn-10">
            <a:extLst>
              <a:ext uri="{FF2B5EF4-FFF2-40B4-BE49-F238E27FC236}">
                <a16:creationId xmlns:a16="http://schemas.microsoft.com/office/drawing/2014/main" id="{E07C9388-4CE0-44D5-AADC-181D524D061B}"/>
              </a:ext>
            </a:extLst>
          </p:cNvPr>
          <p:cNvSpPr>
            <a:spLocks noChangeArrowheads="1"/>
          </p:cNvSpPr>
          <p:nvPr/>
        </p:nvSpPr>
        <p:spPr bwMode="auto">
          <a:xfrm>
            <a:off x="2678086" y="4421449"/>
            <a:ext cx="589230" cy="589230"/>
          </a:xfrm>
          <a:prstGeom prst="roundRect">
            <a:avLst/>
          </a:prstGeom>
          <a:noFill/>
          <a:ln w="25400">
            <a:solidFill>
              <a:schemeClr val="bg1"/>
            </a:solidFill>
          </a:ln>
          <a:effectLst/>
        </p:spPr>
        <p:txBody>
          <a:bodyPr anchor="ctr"/>
          <a:lstStyle>
            <a:lvl1pPr defTabSz="1217295">
              <a:defRPr>
                <a:solidFill>
                  <a:schemeClr val="tx1"/>
                </a:solidFill>
                <a:latin typeface="Calibri" panose="020F0502020204030204" pitchFamily="34" charset="0"/>
                <a:ea typeface="宋体" panose="02010600030101010101" pitchFamily="2" charset="-122"/>
              </a:defRPr>
            </a:lvl1pPr>
            <a:lvl2pPr marL="742950" indent="-285750" defTabSz="1217295">
              <a:defRPr>
                <a:solidFill>
                  <a:schemeClr val="tx1"/>
                </a:solidFill>
                <a:latin typeface="Calibri" panose="020F0502020204030204" pitchFamily="34" charset="0"/>
                <a:ea typeface="宋体" panose="02010600030101010101" pitchFamily="2" charset="-122"/>
              </a:defRPr>
            </a:lvl2pPr>
            <a:lvl3pPr marL="1143000" indent="-228600" defTabSz="1217295">
              <a:defRPr>
                <a:solidFill>
                  <a:schemeClr val="tx1"/>
                </a:solidFill>
                <a:latin typeface="Calibri" panose="020F0502020204030204" pitchFamily="34" charset="0"/>
                <a:ea typeface="宋体" panose="02010600030101010101" pitchFamily="2" charset="-122"/>
              </a:defRPr>
            </a:lvl3pPr>
            <a:lvl4pPr marL="1600200" indent="-228600" defTabSz="1217295">
              <a:defRPr>
                <a:solidFill>
                  <a:schemeClr val="tx1"/>
                </a:solidFill>
                <a:latin typeface="Calibri" panose="020F0502020204030204" pitchFamily="34" charset="0"/>
                <a:ea typeface="宋体" panose="02010600030101010101" pitchFamily="2" charset="-122"/>
              </a:defRPr>
            </a:lvl4pPr>
            <a:lvl5pPr marL="2057400" indent="-228600" defTabSz="1217295">
              <a:defRPr>
                <a:solidFill>
                  <a:schemeClr val="tx1"/>
                </a:solidFill>
                <a:latin typeface="Calibri" panose="020F0502020204030204" pitchFamily="34" charset="0"/>
                <a:ea typeface="宋体" panose="02010600030101010101" pitchFamily="2" charset="-122"/>
              </a:defRPr>
            </a:lvl5pPr>
            <a:lvl6pPr marL="2514600" indent="-228600" defTabSz="121729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29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29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29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en-US" sz="3100">
              <a:solidFill>
                <a:schemeClr val="bg1"/>
              </a:solidFill>
              <a:latin typeface="+mn-lt"/>
              <a:sym typeface="+mn-lt"/>
            </a:endParaRPr>
          </a:p>
        </p:txBody>
      </p:sp>
      <p:sp>
        <p:nvSpPr>
          <p:cNvPr id="14" name="OfficePLUS.cn-11">
            <a:extLst>
              <a:ext uri="{FF2B5EF4-FFF2-40B4-BE49-F238E27FC236}">
                <a16:creationId xmlns:a16="http://schemas.microsoft.com/office/drawing/2014/main" id="{E882F083-74B3-4CED-BAAD-CA211CDBE1BF}"/>
              </a:ext>
            </a:extLst>
          </p:cNvPr>
          <p:cNvSpPr>
            <a:spLocks noChangeArrowheads="1"/>
          </p:cNvSpPr>
          <p:nvPr/>
        </p:nvSpPr>
        <p:spPr bwMode="auto">
          <a:xfrm>
            <a:off x="5847031" y="1166350"/>
            <a:ext cx="589232" cy="588028"/>
          </a:xfrm>
          <a:prstGeom prst="roundRect">
            <a:avLst/>
          </a:prstGeom>
          <a:noFill/>
          <a:ln w="25400">
            <a:solidFill>
              <a:schemeClr val="bg1"/>
            </a:solidFill>
          </a:ln>
          <a:effectLst/>
        </p:spPr>
        <p:txBody>
          <a:bodyPr anchor="ctr"/>
          <a:lstStyle>
            <a:lvl1pPr defTabSz="1217295">
              <a:defRPr>
                <a:solidFill>
                  <a:schemeClr val="tx1"/>
                </a:solidFill>
                <a:latin typeface="Calibri" panose="020F0502020204030204" pitchFamily="34" charset="0"/>
                <a:ea typeface="宋体" panose="02010600030101010101" pitchFamily="2" charset="-122"/>
              </a:defRPr>
            </a:lvl1pPr>
            <a:lvl2pPr marL="742950" indent="-285750" defTabSz="1217295">
              <a:defRPr>
                <a:solidFill>
                  <a:schemeClr val="tx1"/>
                </a:solidFill>
                <a:latin typeface="Calibri" panose="020F0502020204030204" pitchFamily="34" charset="0"/>
                <a:ea typeface="宋体" panose="02010600030101010101" pitchFamily="2" charset="-122"/>
              </a:defRPr>
            </a:lvl2pPr>
            <a:lvl3pPr marL="1143000" indent="-228600" defTabSz="1217295">
              <a:defRPr>
                <a:solidFill>
                  <a:schemeClr val="tx1"/>
                </a:solidFill>
                <a:latin typeface="Calibri" panose="020F0502020204030204" pitchFamily="34" charset="0"/>
                <a:ea typeface="宋体" panose="02010600030101010101" pitchFamily="2" charset="-122"/>
              </a:defRPr>
            </a:lvl3pPr>
            <a:lvl4pPr marL="1600200" indent="-228600" defTabSz="1217295">
              <a:defRPr>
                <a:solidFill>
                  <a:schemeClr val="tx1"/>
                </a:solidFill>
                <a:latin typeface="Calibri" panose="020F0502020204030204" pitchFamily="34" charset="0"/>
                <a:ea typeface="宋体" panose="02010600030101010101" pitchFamily="2" charset="-122"/>
              </a:defRPr>
            </a:lvl4pPr>
            <a:lvl5pPr marL="2057400" indent="-228600" defTabSz="1217295">
              <a:defRPr>
                <a:solidFill>
                  <a:schemeClr val="tx1"/>
                </a:solidFill>
                <a:latin typeface="Calibri" panose="020F0502020204030204" pitchFamily="34" charset="0"/>
                <a:ea typeface="宋体" panose="02010600030101010101" pitchFamily="2" charset="-122"/>
              </a:defRPr>
            </a:lvl5pPr>
            <a:lvl6pPr marL="2514600" indent="-228600" defTabSz="121729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29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29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29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en-US" sz="3100">
              <a:solidFill>
                <a:schemeClr val="bg1"/>
              </a:solidFill>
              <a:latin typeface="+mn-lt"/>
              <a:sym typeface="+mn-lt"/>
            </a:endParaRPr>
          </a:p>
        </p:txBody>
      </p:sp>
      <p:sp>
        <p:nvSpPr>
          <p:cNvPr id="15" name="OfficePLUS.cn-12">
            <a:extLst>
              <a:ext uri="{FF2B5EF4-FFF2-40B4-BE49-F238E27FC236}">
                <a16:creationId xmlns:a16="http://schemas.microsoft.com/office/drawing/2014/main" id="{2FF11D4F-9E30-4474-9AE9-D06549C83E76}"/>
              </a:ext>
            </a:extLst>
          </p:cNvPr>
          <p:cNvSpPr txBox="1"/>
          <p:nvPr/>
        </p:nvSpPr>
        <p:spPr>
          <a:xfrm>
            <a:off x="1806630" y="5134041"/>
            <a:ext cx="2332141" cy="369332"/>
          </a:xfrm>
          <a:prstGeom prst="rect">
            <a:avLst/>
          </a:prstGeom>
          <a:noFill/>
          <a:effectLst/>
        </p:spPr>
        <p:txBody>
          <a:bodyPr wrap="square" rtlCol="0">
            <a:spAutoFit/>
          </a:bodyPr>
          <a:lstStyle/>
          <a:p>
            <a:pPr algn="ctr"/>
            <a:r>
              <a:rPr lang="en-US" altLang="zh-CN" dirty="0">
                <a:gradFill>
                  <a:gsLst>
                    <a:gs pos="39000">
                      <a:schemeClr val="bg1"/>
                    </a:gs>
                    <a:gs pos="100000">
                      <a:srgbClr val="00B0F0"/>
                    </a:gs>
                  </a:gsLst>
                  <a:lin ang="5400000" scaled="0"/>
                </a:gradFill>
                <a:ea typeface="微软雅黑" panose="020B0503020204020204" pitchFamily="34" charset="-122"/>
                <a:sym typeface="+mn-lt"/>
              </a:rPr>
              <a:t>3.</a:t>
            </a:r>
            <a:r>
              <a:rPr lang="zh-CN" altLang="en-US" dirty="0">
                <a:gradFill>
                  <a:gsLst>
                    <a:gs pos="39000">
                      <a:schemeClr val="bg1"/>
                    </a:gs>
                    <a:gs pos="100000">
                      <a:srgbClr val="00B0F0"/>
                    </a:gs>
                  </a:gsLst>
                  <a:lin ang="5400000" scaled="0"/>
                </a:gradFill>
                <a:ea typeface="微软雅黑" panose="020B0503020204020204" pitchFamily="34" charset="-122"/>
                <a:sym typeface="+mn-lt"/>
              </a:rPr>
              <a:t> 祝融号地位</a:t>
            </a:r>
          </a:p>
        </p:txBody>
      </p:sp>
      <p:sp>
        <p:nvSpPr>
          <p:cNvPr id="17" name="OfficePLUS.cn-13">
            <a:extLst>
              <a:ext uri="{FF2B5EF4-FFF2-40B4-BE49-F238E27FC236}">
                <a16:creationId xmlns:a16="http://schemas.microsoft.com/office/drawing/2014/main" id="{CB661A1F-66B8-4687-9C48-1321AB9DA512}"/>
              </a:ext>
            </a:extLst>
          </p:cNvPr>
          <p:cNvSpPr txBox="1"/>
          <p:nvPr/>
        </p:nvSpPr>
        <p:spPr>
          <a:xfrm>
            <a:off x="4556314" y="1871391"/>
            <a:ext cx="2936649" cy="369332"/>
          </a:xfrm>
          <a:prstGeom prst="rect">
            <a:avLst/>
          </a:prstGeom>
          <a:noFill/>
          <a:effectLst/>
        </p:spPr>
        <p:txBody>
          <a:bodyPr wrap="square" rtlCol="0">
            <a:spAutoFit/>
          </a:bodyPr>
          <a:lstStyle/>
          <a:p>
            <a:pPr algn="ctr"/>
            <a:r>
              <a:rPr lang="en-US" altLang="zh-CN" dirty="0">
                <a:gradFill>
                  <a:gsLst>
                    <a:gs pos="39000">
                      <a:schemeClr val="bg1"/>
                    </a:gs>
                    <a:gs pos="100000">
                      <a:srgbClr val="00B0F0"/>
                    </a:gs>
                  </a:gsLst>
                  <a:lin ang="5400000" scaled="0"/>
                </a:gradFill>
                <a:ea typeface="微软雅黑" panose="020B0503020204020204" pitchFamily="34" charset="-122"/>
                <a:sym typeface="+mn-lt"/>
              </a:rPr>
              <a:t>5.</a:t>
            </a:r>
            <a:r>
              <a:rPr lang="zh-CN" altLang="en-US" dirty="0">
                <a:gradFill>
                  <a:gsLst>
                    <a:gs pos="39000">
                      <a:schemeClr val="bg1"/>
                    </a:gs>
                    <a:gs pos="100000">
                      <a:srgbClr val="00B0F0"/>
                    </a:gs>
                  </a:gsLst>
                  <a:lin ang="5400000" scaled="0"/>
                </a:gradFill>
                <a:ea typeface="微软雅黑" panose="020B0503020204020204" pitchFamily="34" charset="-122"/>
                <a:sym typeface="+mn-lt"/>
              </a:rPr>
              <a:t>祝融号中青科大的身影</a:t>
            </a:r>
          </a:p>
        </p:txBody>
      </p:sp>
      <p:grpSp>
        <p:nvGrpSpPr>
          <p:cNvPr id="19" name="OfficePLUS.cn-14">
            <a:extLst>
              <a:ext uri="{FF2B5EF4-FFF2-40B4-BE49-F238E27FC236}">
                <a16:creationId xmlns:a16="http://schemas.microsoft.com/office/drawing/2014/main" id="{35AEACE1-1F1A-40B4-9A97-993C1600E246}"/>
              </a:ext>
            </a:extLst>
          </p:cNvPr>
          <p:cNvGrpSpPr/>
          <p:nvPr/>
        </p:nvGrpSpPr>
        <p:grpSpPr>
          <a:xfrm>
            <a:off x="6024639" y="1343156"/>
            <a:ext cx="234016" cy="234416"/>
            <a:chOff x="7143757" y="2666996"/>
            <a:chExt cx="488067" cy="488901"/>
          </a:xfrm>
          <a:solidFill>
            <a:srgbClr val="16B1EA"/>
          </a:solidFill>
          <a:effectLst/>
        </p:grpSpPr>
        <p:sp>
          <p:nvSpPr>
            <p:cNvPr id="20" name="OfficePLUS.cn-14-1">
              <a:extLst>
                <a:ext uri="{FF2B5EF4-FFF2-40B4-BE49-F238E27FC236}">
                  <a16:creationId xmlns:a16="http://schemas.microsoft.com/office/drawing/2014/main" id="{C98FD0EC-A608-43B7-B4E0-6BE657D3D522}"/>
                </a:ext>
              </a:extLst>
            </p:cNvPr>
            <p:cNvSpPr/>
            <p:nvPr/>
          </p:nvSpPr>
          <p:spPr bwMode="auto">
            <a:xfrm>
              <a:off x="7143757" y="2666996"/>
              <a:ext cx="488067" cy="4889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799"/>
                  </a:moveTo>
                  <a:cubicBezTo>
                    <a:pt x="20249" y="20048"/>
                    <a:pt x="20048" y="20249"/>
                    <a:pt x="19799" y="20249"/>
                  </a:cubicBezTo>
                  <a:lnTo>
                    <a:pt x="1800" y="20249"/>
                  </a:lnTo>
                  <a:cubicBezTo>
                    <a:pt x="1551" y="20249"/>
                    <a:pt x="1349" y="20048"/>
                    <a:pt x="1349" y="19799"/>
                  </a:cubicBezTo>
                  <a:lnTo>
                    <a:pt x="1349" y="3824"/>
                  </a:lnTo>
                  <a:cubicBezTo>
                    <a:pt x="1349" y="3576"/>
                    <a:pt x="1551" y="3375"/>
                    <a:pt x="1800" y="3375"/>
                  </a:cubicBezTo>
                  <a:lnTo>
                    <a:pt x="4724" y="3375"/>
                  </a:lnTo>
                  <a:lnTo>
                    <a:pt x="4724" y="4725"/>
                  </a:lnTo>
                  <a:cubicBezTo>
                    <a:pt x="4724" y="5098"/>
                    <a:pt x="5027" y="5400"/>
                    <a:pt x="5399" y="5400"/>
                  </a:cubicBezTo>
                  <a:cubicBezTo>
                    <a:pt x="5772" y="5400"/>
                    <a:pt x="6074" y="5098"/>
                    <a:pt x="6074" y="4725"/>
                  </a:cubicBezTo>
                  <a:lnTo>
                    <a:pt x="6074" y="3375"/>
                  </a:lnTo>
                  <a:lnTo>
                    <a:pt x="10124" y="3375"/>
                  </a:lnTo>
                  <a:lnTo>
                    <a:pt x="10124" y="4725"/>
                  </a:lnTo>
                  <a:cubicBezTo>
                    <a:pt x="10124" y="5098"/>
                    <a:pt x="10427" y="5400"/>
                    <a:pt x="10800" y="5400"/>
                  </a:cubicBezTo>
                  <a:cubicBezTo>
                    <a:pt x="11172" y="5400"/>
                    <a:pt x="11474" y="5098"/>
                    <a:pt x="11474" y="4725"/>
                  </a:cubicBezTo>
                  <a:lnTo>
                    <a:pt x="11474" y="3375"/>
                  </a:lnTo>
                  <a:lnTo>
                    <a:pt x="15524" y="3375"/>
                  </a:lnTo>
                  <a:lnTo>
                    <a:pt x="15524" y="4725"/>
                  </a:lnTo>
                  <a:cubicBezTo>
                    <a:pt x="15524" y="5098"/>
                    <a:pt x="15827" y="5400"/>
                    <a:pt x="16199" y="5400"/>
                  </a:cubicBezTo>
                  <a:cubicBezTo>
                    <a:pt x="16572" y="5400"/>
                    <a:pt x="16874" y="5098"/>
                    <a:pt x="16874" y="4725"/>
                  </a:cubicBezTo>
                  <a:lnTo>
                    <a:pt x="16874" y="3375"/>
                  </a:lnTo>
                  <a:lnTo>
                    <a:pt x="19799" y="3375"/>
                  </a:lnTo>
                  <a:cubicBezTo>
                    <a:pt x="20048" y="3375"/>
                    <a:pt x="20249" y="3576"/>
                    <a:pt x="20249" y="3824"/>
                  </a:cubicBezTo>
                  <a:cubicBezTo>
                    <a:pt x="20249" y="3824"/>
                    <a:pt x="20249" y="19799"/>
                    <a:pt x="20249" y="19799"/>
                  </a:cubicBezTo>
                  <a:close/>
                  <a:moveTo>
                    <a:pt x="19799" y="2025"/>
                  </a:moveTo>
                  <a:lnTo>
                    <a:pt x="16874" y="2025"/>
                  </a:lnTo>
                  <a:lnTo>
                    <a:pt x="16874" y="675"/>
                  </a:lnTo>
                  <a:cubicBezTo>
                    <a:pt x="16874" y="301"/>
                    <a:pt x="16572" y="0"/>
                    <a:pt x="16199" y="0"/>
                  </a:cubicBezTo>
                  <a:cubicBezTo>
                    <a:pt x="15827" y="0"/>
                    <a:pt x="15524" y="301"/>
                    <a:pt x="15524" y="675"/>
                  </a:cubicBezTo>
                  <a:lnTo>
                    <a:pt x="15524" y="2025"/>
                  </a:lnTo>
                  <a:lnTo>
                    <a:pt x="11474" y="2025"/>
                  </a:lnTo>
                  <a:lnTo>
                    <a:pt x="11474" y="675"/>
                  </a:lnTo>
                  <a:cubicBezTo>
                    <a:pt x="11474" y="301"/>
                    <a:pt x="11172" y="0"/>
                    <a:pt x="10800" y="0"/>
                  </a:cubicBezTo>
                  <a:cubicBezTo>
                    <a:pt x="10427" y="0"/>
                    <a:pt x="10124" y="301"/>
                    <a:pt x="10124" y="675"/>
                  </a:cubicBezTo>
                  <a:lnTo>
                    <a:pt x="10124" y="2025"/>
                  </a:lnTo>
                  <a:lnTo>
                    <a:pt x="6074" y="2025"/>
                  </a:lnTo>
                  <a:lnTo>
                    <a:pt x="6074" y="675"/>
                  </a:lnTo>
                  <a:cubicBezTo>
                    <a:pt x="6074" y="301"/>
                    <a:pt x="5772" y="0"/>
                    <a:pt x="5399" y="0"/>
                  </a:cubicBezTo>
                  <a:cubicBezTo>
                    <a:pt x="5027" y="0"/>
                    <a:pt x="4724" y="301"/>
                    <a:pt x="4724" y="675"/>
                  </a:cubicBezTo>
                  <a:lnTo>
                    <a:pt x="4724" y="2025"/>
                  </a:lnTo>
                  <a:lnTo>
                    <a:pt x="1800" y="2025"/>
                  </a:lnTo>
                  <a:cubicBezTo>
                    <a:pt x="805" y="2025"/>
                    <a:pt x="0" y="2830"/>
                    <a:pt x="0" y="3824"/>
                  </a:cubicBezTo>
                  <a:lnTo>
                    <a:pt x="0" y="19799"/>
                  </a:lnTo>
                  <a:cubicBezTo>
                    <a:pt x="0" y="20793"/>
                    <a:pt x="805" y="21599"/>
                    <a:pt x="1800" y="21599"/>
                  </a:cubicBezTo>
                  <a:lnTo>
                    <a:pt x="19799" y="21599"/>
                  </a:lnTo>
                  <a:cubicBezTo>
                    <a:pt x="20794" y="21599"/>
                    <a:pt x="21600" y="20793"/>
                    <a:pt x="21600" y="19799"/>
                  </a:cubicBezTo>
                  <a:lnTo>
                    <a:pt x="21600" y="3824"/>
                  </a:lnTo>
                  <a:cubicBezTo>
                    <a:pt x="21600" y="2830"/>
                    <a:pt x="20794" y="2025"/>
                    <a:pt x="19799" y="2025"/>
                  </a:cubicBezTo>
                </a:path>
              </a:pathLst>
            </a:custGeom>
            <a:grpFill/>
            <a:ln>
              <a:noFill/>
            </a:ln>
            <a:effectLst/>
          </p:spPr>
          <p:txBody>
            <a:bodyPr lIns="50800" tIns="50800" rIns="50800" bIns="50800" anchor="ctr"/>
            <a:lstStyle/>
            <a:p>
              <a:pPr algn="ctr" defTabSz="608965"/>
              <a:endParaRPr lang="en-US" sz="4000">
                <a:solidFill>
                  <a:schemeClr val="bg1"/>
                </a:solidFill>
                <a:effectLst>
                  <a:outerShdw blurRad="38100" dist="38100" dir="2700000" algn="tl">
                    <a:srgbClr val="000000"/>
                  </a:outerShdw>
                </a:effectLst>
                <a:sym typeface="+mn-lt"/>
              </a:endParaRPr>
            </a:p>
          </p:txBody>
        </p:sp>
        <p:sp>
          <p:nvSpPr>
            <p:cNvPr id="21" name="OfficePLUS.cn-14-2">
              <a:extLst>
                <a:ext uri="{FF2B5EF4-FFF2-40B4-BE49-F238E27FC236}">
                  <a16:creationId xmlns:a16="http://schemas.microsoft.com/office/drawing/2014/main" id="{FD23E1E8-8D9D-4161-9888-E861BEA2F9AC}"/>
                </a:ext>
              </a:extLst>
            </p:cNvPr>
            <p:cNvSpPr/>
            <p:nvPr/>
          </p:nvSpPr>
          <p:spPr bwMode="auto">
            <a:xfrm>
              <a:off x="7250548" y="2850544"/>
              <a:ext cx="60904" cy="458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50800" tIns="50800" rIns="50800" bIns="50800" anchor="ctr"/>
            <a:lstStyle/>
            <a:p>
              <a:pPr algn="ctr" defTabSz="608965"/>
              <a:endParaRPr lang="en-US" sz="4000">
                <a:solidFill>
                  <a:schemeClr val="bg1"/>
                </a:solidFill>
                <a:effectLst>
                  <a:outerShdw blurRad="38100" dist="38100" dir="2700000" algn="tl">
                    <a:srgbClr val="000000"/>
                  </a:outerShdw>
                </a:effectLst>
                <a:sym typeface="+mn-lt"/>
              </a:endParaRPr>
            </a:p>
          </p:txBody>
        </p:sp>
        <p:sp>
          <p:nvSpPr>
            <p:cNvPr id="22" name="OfficePLUS.cn-14-3">
              <a:extLst>
                <a:ext uri="{FF2B5EF4-FFF2-40B4-BE49-F238E27FC236}">
                  <a16:creationId xmlns:a16="http://schemas.microsoft.com/office/drawing/2014/main" id="{A6B0E614-6662-46E3-AB7D-7E9B31601554}"/>
                </a:ext>
              </a:extLst>
            </p:cNvPr>
            <p:cNvSpPr/>
            <p:nvPr/>
          </p:nvSpPr>
          <p:spPr bwMode="auto">
            <a:xfrm>
              <a:off x="7250548" y="2926466"/>
              <a:ext cx="60904" cy="458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50800" tIns="50800" rIns="50800" bIns="50800" anchor="ctr"/>
            <a:lstStyle/>
            <a:p>
              <a:pPr algn="ctr" defTabSz="608965"/>
              <a:endParaRPr lang="en-US" sz="4000">
                <a:solidFill>
                  <a:schemeClr val="bg1"/>
                </a:solidFill>
                <a:effectLst>
                  <a:outerShdw blurRad="38100" dist="38100" dir="2700000" algn="tl">
                    <a:srgbClr val="000000"/>
                  </a:outerShdw>
                </a:effectLst>
                <a:sym typeface="+mn-lt"/>
              </a:endParaRPr>
            </a:p>
          </p:txBody>
        </p:sp>
        <p:sp>
          <p:nvSpPr>
            <p:cNvPr id="23" name="OfficePLUS.cn-14-4">
              <a:extLst>
                <a:ext uri="{FF2B5EF4-FFF2-40B4-BE49-F238E27FC236}">
                  <a16:creationId xmlns:a16="http://schemas.microsoft.com/office/drawing/2014/main" id="{C9F6BDBC-C812-4E94-A1F8-A9CE9FE26F6A}"/>
                </a:ext>
              </a:extLst>
            </p:cNvPr>
            <p:cNvSpPr/>
            <p:nvPr/>
          </p:nvSpPr>
          <p:spPr bwMode="auto">
            <a:xfrm>
              <a:off x="7250548" y="3003222"/>
              <a:ext cx="60904" cy="4505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50800" tIns="50800" rIns="50800" bIns="50800" anchor="ctr"/>
            <a:lstStyle/>
            <a:p>
              <a:pPr algn="ctr" defTabSz="608965"/>
              <a:endParaRPr lang="en-US" sz="4000">
                <a:solidFill>
                  <a:schemeClr val="bg1"/>
                </a:solidFill>
                <a:effectLst>
                  <a:outerShdw blurRad="38100" dist="38100" dir="2700000" algn="tl">
                    <a:srgbClr val="000000"/>
                  </a:outerShdw>
                </a:effectLst>
                <a:sym typeface="+mn-lt"/>
              </a:endParaRPr>
            </a:p>
          </p:txBody>
        </p:sp>
        <p:sp>
          <p:nvSpPr>
            <p:cNvPr id="24" name="OfficePLUS.cn-14-5">
              <a:extLst>
                <a:ext uri="{FF2B5EF4-FFF2-40B4-BE49-F238E27FC236}">
                  <a16:creationId xmlns:a16="http://schemas.microsoft.com/office/drawing/2014/main" id="{D4810449-850D-4BA3-9DD7-9528A77C9480}"/>
                </a:ext>
              </a:extLst>
            </p:cNvPr>
            <p:cNvSpPr/>
            <p:nvPr/>
          </p:nvSpPr>
          <p:spPr bwMode="auto">
            <a:xfrm>
              <a:off x="7357338" y="3003222"/>
              <a:ext cx="60904" cy="4505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50800" tIns="50800" rIns="50800" bIns="50800" anchor="ctr"/>
            <a:lstStyle/>
            <a:p>
              <a:pPr algn="ctr" defTabSz="608965"/>
              <a:endParaRPr lang="en-US" sz="4000">
                <a:solidFill>
                  <a:schemeClr val="bg1"/>
                </a:solidFill>
                <a:effectLst>
                  <a:outerShdw blurRad="38100" dist="38100" dir="2700000" algn="tl">
                    <a:srgbClr val="000000"/>
                  </a:outerShdw>
                </a:effectLst>
                <a:sym typeface="+mn-lt"/>
              </a:endParaRPr>
            </a:p>
          </p:txBody>
        </p:sp>
        <p:sp>
          <p:nvSpPr>
            <p:cNvPr id="25" name="OfficePLUS.cn-14-6">
              <a:extLst>
                <a:ext uri="{FF2B5EF4-FFF2-40B4-BE49-F238E27FC236}">
                  <a16:creationId xmlns:a16="http://schemas.microsoft.com/office/drawing/2014/main" id="{1CC92161-1F0D-4547-B8A7-8B8A788FE665}"/>
                </a:ext>
              </a:extLst>
            </p:cNvPr>
            <p:cNvSpPr/>
            <p:nvPr/>
          </p:nvSpPr>
          <p:spPr bwMode="auto">
            <a:xfrm>
              <a:off x="7357338" y="2926466"/>
              <a:ext cx="60904" cy="458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50800" tIns="50800" rIns="50800" bIns="50800" anchor="ctr"/>
            <a:lstStyle/>
            <a:p>
              <a:pPr algn="ctr" defTabSz="608965"/>
              <a:endParaRPr lang="en-US" sz="4000">
                <a:solidFill>
                  <a:schemeClr val="bg1"/>
                </a:solidFill>
                <a:effectLst>
                  <a:outerShdw blurRad="38100" dist="38100" dir="2700000" algn="tl">
                    <a:srgbClr val="000000"/>
                  </a:outerShdw>
                </a:effectLst>
                <a:sym typeface="+mn-lt"/>
              </a:endParaRPr>
            </a:p>
          </p:txBody>
        </p:sp>
        <p:sp>
          <p:nvSpPr>
            <p:cNvPr id="26" name="OfficePLUS.cn-14-7">
              <a:extLst>
                <a:ext uri="{FF2B5EF4-FFF2-40B4-BE49-F238E27FC236}">
                  <a16:creationId xmlns:a16="http://schemas.microsoft.com/office/drawing/2014/main" id="{8D20FA0A-C52A-46B6-A86C-11C2841FD6AC}"/>
                </a:ext>
              </a:extLst>
            </p:cNvPr>
            <p:cNvSpPr/>
            <p:nvPr/>
          </p:nvSpPr>
          <p:spPr bwMode="auto">
            <a:xfrm>
              <a:off x="7357338" y="2850544"/>
              <a:ext cx="60904" cy="458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50800" tIns="50800" rIns="50800" bIns="50800" anchor="ctr"/>
            <a:lstStyle/>
            <a:p>
              <a:pPr algn="ctr" defTabSz="608965"/>
              <a:endParaRPr lang="en-US" sz="4000">
                <a:solidFill>
                  <a:schemeClr val="bg1"/>
                </a:solidFill>
                <a:effectLst>
                  <a:outerShdw blurRad="38100" dist="38100" dir="2700000" algn="tl">
                    <a:srgbClr val="000000"/>
                  </a:outerShdw>
                </a:effectLst>
                <a:sym typeface="+mn-lt"/>
              </a:endParaRPr>
            </a:p>
          </p:txBody>
        </p:sp>
        <p:sp>
          <p:nvSpPr>
            <p:cNvPr id="27" name="OfficePLUS.cn-14-8">
              <a:extLst>
                <a:ext uri="{FF2B5EF4-FFF2-40B4-BE49-F238E27FC236}">
                  <a16:creationId xmlns:a16="http://schemas.microsoft.com/office/drawing/2014/main" id="{46C11664-CC3D-4234-A299-69CE51C7B15D}"/>
                </a:ext>
              </a:extLst>
            </p:cNvPr>
            <p:cNvSpPr/>
            <p:nvPr/>
          </p:nvSpPr>
          <p:spPr bwMode="auto">
            <a:xfrm>
              <a:off x="7464131" y="3003222"/>
              <a:ext cx="60904" cy="4505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50800" tIns="50800" rIns="50800" bIns="50800" anchor="ctr"/>
            <a:lstStyle/>
            <a:p>
              <a:pPr algn="ctr" defTabSz="608965"/>
              <a:endParaRPr lang="en-US" sz="4000">
                <a:solidFill>
                  <a:schemeClr val="bg1"/>
                </a:solidFill>
                <a:effectLst>
                  <a:outerShdw blurRad="38100" dist="38100" dir="2700000" algn="tl">
                    <a:srgbClr val="000000"/>
                  </a:outerShdw>
                </a:effectLst>
                <a:sym typeface="+mn-lt"/>
              </a:endParaRPr>
            </a:p>
          </p:txBody>
        </p:sp>
        <p:sp>
          <p:nvSpPr>
            <p:cNvPr id="28" name="OfficePLUS.cn-14-9">
              <a:extLst>
                <a:ext uri="{FF2B5EF4-FFF2-40B4-BE49-F238E27FC236}">
                  <a16:creationId xmlns:a16="http://schemas.microsoft.com/office/drawing/2014/main" id="{3976107B-1922-4450-8C1A-21B893C38304}"/>
                </a:ext>
              </a:extLst>
            </p:cNvPr>
            <p:cNvSpPr/>
            <p:nvPr/>
          </p:nvSpPr>
          <p:spPr bwMode="auto">
            <a:xfrm>
              <a:off x="7464131" y="2926466"/>
              <a:ext cx="60904" cy="458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50800" tIns="50800" rIns="50800" bIns="50800" anchor="ctr"/>
            <a:lstStyle/>
            <a:p>
              <a:pPr algn="ctr" defTabSz="608965"/>
              <a:endParaRPr lang="en-US" sz="4000">
                <a:solidFill>
                  <a:schemeClr val="bg1"/>
                </a:solidFill>
                <a:effectLst>
                  <a:outerShdw blurRad="38100" dist="38100" dir="2700000" algn="tl">
                    <a:srgbClr val="000000"/>
                  </a:outerShdw>
                </a:effectLst>
                <a:sym typeface="+mn-lt"/>
              </a:endParaRPr>
            </a:p>
          </p:txBody>
        </p:sp>
        <p:sp>
          <p:nvSpPr>
            <p:cNvPr id="29" name="OfficePLUS.cn-14-10">
              <a:extLst>
                <a:ext uri="{FF2B5EF4-FFF2-40B4-BE49-F238E27FC236}">
                  <a16:creationId xmlns:a16="http://schemas.microsoft.com/office/drawing/2014/main" id="{488810F5-206D-43B9-945D-01A869057290}"/>
                </a:ext>
              </a:extLst>
            </p:cNvPr>
            <p:cNvSpPr/>
            <p:nvPr/>
          </p:nvSpPr>
          <p:spPr bwMode="auto">
            <a:xfrm>
              <a:off x="7464131" y="2850544"/>
              <a:ext cx="60904" cy="458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50800" tIns="50800" rIns="50800" bIns="50800" anchor="ctr"/>
            <a:lstStyle/>
            <a:p>
              <a:pPr algn="ctr" defTabSz="608965"/>
              <a:endParaRPr lang="en-US" sz="4000">
                <a:solidFill>
                  <a:schemeClr val="bg1"/>
                </a:solidFill>
                <a:effectLst>
                  <a:outerShdw blurRad="38100" dist="38100" dir="2700000" algn="tl">
                    <a:srgbClr val="000000"/>
                  </a:outerShdw>
                </a:effectLst>
                <a:sym typeface="+mn-lt"/>
              </a:endParaRPr>
            </a:p>
          </p:txBody>
        </p:sp>
      </p:grpSp>
      <p:sp>
        <p:nvSpPr>
          <p:cNvPr id="30" name="OfficePLUS.cn-15">
            <a:extLst>
              <a:ext uri="{FF2B5EF4-FFF2-40B4-BE49-F238E27FC236}">
                <a16:creationId xmlns:a16="http://schemas.microsoft.com/office/drawing/2014/main" id="{B4D92D57-F97B-41B5-A18C-9415BB0049D6}"/>
              </a:ext>
            </a:extLst>
          </p:cNvPr>
          <p:cNvSpPr/>
          <p:nvPr/>
        </p:nvSpPr>
        <p:spPr bwMode="auto">
          <a:xfrm>
            <a:off x="2855493" y="4588909"/>
            <a:ext cx="234416" cy="23441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9450"/>
                </a:moveTo>
                <a:cubicBezTo>
                  <a:pt x="20249" y="9823"/>
                  <a:pt x="19947" y="10124"/>
                  <a:pt x="19575" y="10124"/>
                </a:cubicBezTo>
                <a:lnTo>
                  <a:pt x="18324" y="10124"/>
                </a:lnTo>
                <a:lnTo>
                  <a:pt x="15624" y="5400"/>
                </a:lnTo>
                <a:lnTo>
                  <a:pt x="17549" y="5400"/>
                </a:lnTo>
                <a:cubicBezTo>
                  <a:pt x="17762" y="5400"/>
                  <a:pt x="17962" y="5500"/>
                  <a:pt x="18089" y="5670"/>
                </a:cubicBezTo>
                <a:lnTo>
                  <a:pt x="20114" y="8370"/>
                </a:lnTo>
                <a:cubicBezTo>
                  <a:pt x="20202" y="8486"/>
                  <a:pt x="20249" y="8628"/>
                  <a:pt x="20249" y="8774"/>
                </a:cubicBezTo>
                <a:cubicBezTo>
                  <a:pt x="20249" y="8774"/>
                  <a:pt x="20249" y="9450"/>
                  <a:pt x="20249" y="9450"/>
                </a:cubicBezTo>
                <a:close/>
                <a:moveTo>
                  <a:pt x="18224" y="20249"/>
                </a:moveTo>
                <a:lnTo>
                  <a:pt x="14174" y="20249"/>
                </a:lnTo>
                <a:lnTo>
                  <a:pt x="14174" y="13500"/>
                </a:lnTo>
                <a:cubicBezTo>
                  <a:pt x="14174" y="13126"/>
                  <a:pt x="13872" y="12825"/>
                  <a:pt x="13499" y="12825"/>
                </a:cubicBezTo>
                <a:lnTo>
                  <a:pt x="8437" y="12825"/>
                </a:lnTo>
                <a:cubicBezTo>
                  <a:pt x="8064" y="12825"/>
                  <a:pt x="7762" y="13126"/>
                  <a:pt x="7762" y="13500"/>
                </a:cubicBezTo>
                <a:lnTo>
                  <a:pt x="7762" y="20249"/>
                </a:lnTo>
                <a:lnTo>
                  <a:pt x="3374" y="20249"/>
                </a:lnTo>
                <a:lnTo>
                  <a:pt x="3374" y="11475"/>
                </a:lnTo>
                <a:lnTo>
                  <a:pt x="18224" y="11475"/>
                </a:lnTo>
                <a:cubicBezTo>
                  <a:pt x="18224" y="11475"/>
                  <a:pt x="18224" y="20249"/>
                  <a:pt x="18224" y="20249"/>
                </a:cubicBezTo>
                <a:close/>
                <a:moveTo>
                  <a:pt x="13499" y="20249"/>
                </a:moveTo>
                <a:lnTo>
                  <a:pt x="8437" y="20249"/>
                </a:lnTo>
                <a:lnTo>
                  <a:pt x="8437" y="13500"/>
                </a:lnTo>
                <a:lnTo>
                  <a:pt x="13499" y="13500"/>
                </a:lnTo>
                <a:cubicBezTo>
                  <a:pt x="13499" y="13500"/>
                  <a:pt x="13499" y="20249"/>
                  <a:pt x="13499" y="20249"/>
                </a:cubicBezTo>
                <a:close/>
                <a:moveTo>
                  <a:pt x="1349" y="9450"/>
                </a:moveTo>
                <a:lnTo>
                  <a:pt x="1349" y="8774"/>
                </a:lnTo>
                <a:cubicBezTo>
                  <a:pt x="1349" y="8628"/>
                  <a:pt x="1397" y="8486"/>
                  <a:pt x="1485" y="8370"/>
                </a:cubicBezTo>
                <a:lnTo>
                  <a:pt x="3510" y="5670"/>
                </a:lnTo>
                <a:cubicBezTo>
                  <a:pt x="3637" y="5500"/>
                  <a:pt x="3837" y="5400"/>
                  <a:pt x="4049" y="5400"/>
                </a:cubicBezTo>
                <a:lnTo>
                  <a:pt x="5975" y="5400"/>
                </a:lnTo>
                <a:lnTo>
                  <a:pt x="3275" y="10124"/>
                </a:lnTo>
                <a:lnTo>
                  <a:pt x="2024" y="10124"/>
                </a:lnTo>
                <a:cubicBezTo>
                  <a:pt x="1652" y="10124"/>
                  <a:pt x="1349" y="9823"/>
                  <a:pt x="1349" y="9450"/>
                </a:cubicBezTo>
                <a:moveTo>
                  <a:pt x="13369" y="5400"/>
                </a:moveTo>
                <a:lnTo>
                  <a:pt x="14846" y="5400"/>
                </a:lnTo>
                <a:lnTo>
                  <a:pt x="17546" y="10124"/>
                </a:lnTo>
                <a:lnTo>
                  <a:pt x="14719" y="10124"/>
                </a:lnTo>
                <a:cubicBezTo>
                  <a:pt x="14719" y="10124"/>
                  <a:pt x="13369" y="5400"/>
                  <a:pt x="13369" y="5400"/>
                </a:cubicBezTo>
                <a:close/>
                <a:moveTo>
                  <a:pt x="11137" y="5400"/>
                </a:moveTo>
                <a:lnTo>
                  <a:pt x="12666" y="5400"/>
                </a:lnTo>
                <a:lnTo>
                  <a:pt x="14016" y="10124"/>
                </a:lnTo>
                <a:lnTo>
                  <a:pt x="11137" y="10124"/>
                </a:lnTo>
                <a:cubicBezTo>
                  <a:pt x="11137" y="10124"/>
                  <a:pt x="11137" y="5400"/>
                  <a:pt x="11137" y="5400"/>
                </a:cubicBezTo>
                <a:close/>
                <a:moveTo>
                  <a:pt x="8932" y="5400"/>
                </a:moveTo>
                <a:lnTo>
                  <a:pt x="10462" y="5400"/>
                </a:lnTo>
                <a:lnTo>
                  <a:pt x="10462" y="10124"/>
                </a:lnTo>
                <a:lnTo>
                  <a:pt x="7582" y="10124"/>
                </a:lnTo>
                <a:cubicBezTo>
                  <a:pt x="7582" y="10124"/>
                  <a:pt x="8932" y="5400"/>
                  <a:pt x="8932" y="5400"/>
                </a:cubicBezTo>
                <a:close/>
                <a:moveTo>
                  <a:pt x="6880" y="10124"/>
                </a:moveTo>
                <a:lnTo>
                  <a:pt x="4052" y="10124"/>
                </a:lnTo>
                <a:lnTo>
                  <a:pt x="6752" y="5400"/>
                </a:lnTo>
                <a:lnTo>
                  <a:pt x="8230" y="5400"/>
                </a:lnTo>
                <a:cubicBezTo>
                  <a:pt x="8230" y="5400"/>
                  <a:pt x="6880" y="10124"/>
                  <a:pt x="6880" y="10124"/>
                </a:cubicBezTo>
                <a:close/>
                <a:moveTo>
                  <a:pt x="17549" y="1350"/>
                </a:moveTo>
                <a:lnTo>
                  <a:pt x="17549" y="4050"/>
                </a:lnTo>
                <a:lnTo>
                  <a:pt x="4049" y="4050"/>
                </a:lnTo>
                <a:lnTo>
                  <a:pt x="4049" y="1350"/>
                </a:lnTo>
                <a:cubicBezTo>
                  <a:pt x="4049" y="1350"/>
                  <a:pt x="17549" y="1350"/>
                  <a:pt x="17549" y="1350"/>
                </a:cubicBezTo>
                <a:close/>
                <a:moveTo>
                  <a:pt x="21194" y="7560"/>
                </a:moveTo>
                <a:lnTo>
                  <a:pt x="19170" y="4861"/>
                </a:lnTo>
                <a:cubicBezTo>
                  <a:pt x="19091" y="4755"/>
                  <a:pt x="18997" y="4663"/>
                  <a:pt x="18899" y="4576"/>
                </a:cubicBezTo>
                <a:lnTo>
                  <a:pt x="18899" y="1350"/>
                </a:lnTo>
                <a:cubicBezTo>
                  <a:pt x="18899" y="605"/>
                  <a:pt x="18295" y="0"/>
                  <a:pt x="17549" y="0"/>
                </a:cubicBezTo>
                <a:lnTo>
                  <a:pt x="4049" y="0"/>
                </a:lnTo>
                <a:cubicBezTo>
                  <a:pt x="3304" y="0"/>
                  <a:pt x="2699" y="605"/>
                  <a:pt x="2699" y="1350"/>
                </a:cubicBezTo>
                <a:lnTo>
                  <a:pt x="2699" y="4576"/>
                </a:lnTo>
                <a:cubicBezTo>
                  <a:pt x="2602" y="4663"/>
                  <a:pt x="2508" y="4754"/>
                  <a:pt x="2430" y="4860"/>
                </a:cubicBezTo>
                <a:lnTo>
                  <a:pt x="406" y="7559"/>
                </a:lnTo>
                <a:cubicBezTo>
                  <a:pt x="143" y="7907"/>
                  <a:pt x="0" y="8338"/>
                  <a:pt x="0" y="8774"/>
                </a:cubicBezTo>
                <a:lnTo>
                  <a:pt x="0" y="9450"/>
                </a:lnTo>
                <a:cubicBezTo>
                  <a:pt x="0" y="10566"/>
                  <a:pt x="908" y="11475"/>
                  <a:pt x="2024" y="11475"/>
                </a:cubicBezTo>
                <a:lnTo>
                  <a:pt x="2024" y="20249"/>
                </a:lnTo>
                <a:cubicBezTo>
                  <a:pt x="2024" y="20994"/>
                  <a:pt x="2629" y="21599"/>
                  <a:pt x="3374" y="21599"/>
                </a:cubicBezTo>
                <a:lnTo>
                  <a:pt x="18224" y="21599"/>
                </a:lnTo>
                <a:cubicBezTo>
                  <a:pt x="18970" y="21599"/>
                  <a:pt x="19575" y="20994"/>
                  <a:pt x="19575" y="20249"/>
                </a:cubicBezTo>
                <a:lnTo>
                  <a:pt x="19575" y="11475"/>
                </a:lnTo>
                <a:cubicBezTo>
                  <a:pt x="20691" y="11475"/>
                  <a:pt x="21600" y="10566"/>
                  <a:pt x="21600" y="9450"/>
                </a:cubicBezTo>
                <a:lnTo>
                  <a:pt x="21600" y="8774"/>
                </a:lnTo>
                <a:cubicBezTo>
                  <a:pt x="21600" y="8338"/>
                  <a:pt x="21456" y="7907"/>
                  <a:pt x="21194" y="7560"/>
                </a:cubicBezTo>
              </a:path>
            </a:pathLst>
          </a:custGeom>
          <a:solidFill>
            <a:srgbClr val="16B1EA"/>
          </a:solidFill>
          <a:ln>
            <a:noFill/>
          </a:ln>
          <a:effectLst/>
        </p:spPr>
        <p:txBody>
          <a:bodyPr lIns="50800" tIns="50800" rIns="50800" bIns="50800" anchor="ctr"/>
          <a:lstStyle/>
          <a:p>
            <a:pPr algn="ctr" defTabSz="608965"/>
            <a:endParaRPr lang="en-US" sz="4000">
              <a:solidFill>
                <a:schemeClr val="bg1"/>
              </a:solidFill>
              <a:effectLst>
                <a:outerShdw blurRad="38100" dist="38100" dir="2700000" algn="tl">
                  <a:srgbClr val="000000"/>
                </a:outerShdw>
              </a:effectLst>
              <a:sym typeface="+mn-lt"/>
            </a:endParaRPr>
          </a:p>
        </p:txBody>
      </p:sp>
      <p:sp>
        <p:nvSpPr>
          <p:cNvPr id="31" name="OfficePLUS.cn-16">
            <a:extLst>
              <a:ext uri="{FF2B5EF4-FFF2-40B4-BE49-F238E27FC236}">
                <a16:creationId xmlns:a16="http://schemas.microsoft.com/office/drawing/2014/main" id="{BF129E5E-559A-4222-B3E8-AA920E050BEA}"/>
              </a:ext>
            </a:extLst>
          </p:cNvPr>
          <p:cNvSpPr>
            <a:spLocks noEditPoints="1"/>
          </p:cNvSpPr>
          <p:nvPr/>
        </p:nvSpPr>
        <p:spPr bwMode="auto">
          <a:xfrm>
            <a:off x="8934910" y="1275556"/>
            <a:ext cx="286286" cy="285700"/>
          </a:xfrm>
          <a:custGeom>
            <a:avLst/>
            <a:gdLst>
              <a:gd name="T0" fmla="*/ 347 w 376"/>
              <a:gd name="T1" fmla="*/ 284 h 376"/>
              <a:gd name="T2" fmla="*/ 347 w 376"/>
              <a:gd name="T3" fmla="*/ 238 h 376"/>
              <a:gd name="T4" fmla="*/ 278 w 376"/>
              <a:gd name="T5" fmla="*/ 169 h 376"/>
              <a:gd name="T6" fmla="*/ 238 w 376"/>
              <a:gd name="T7" fmla="*/ 169 h 376"/>
              <a:gd name="T8" fmla="*/ 207 w 376"/>
              <a:gd name="T9" fmla="*/ 148 h 376"/>
              <a:gd name="T10" fmla="*/ 207 w 376"/>
              <a:gd name="T11" fmla="*/ 92 h 376"/>
              <a:gd name="T12" fmla="*/ 236 w 376"/>
              <a:gd name="T13" fmla="*/ 48 h 376"/>
              <a:gd name="T14" fmla="*/ 188 w 376"/>
              <a:gd name="T15" fmla="*/ 0 h 376"/>
              <a:gd name="T16" fmla="*/ 140 w 376"/>
              <a:gd name="T17" fmla="*/ 48 h 376"/>
              <a:gd name="T18" fmla="*/ 169 w 376"/>
              <a:gd name="T19" fmla="*/ 92 h 376"/>
              <a:gd name="T20" fmla="*/ 169 w 376"/>
              <a:gd name="T21" fmla="*/ 148 h 376"/>
              <a:gd name="T22" fmla="*/ 138 w 376"/>
              <a:gd name="T23" fmla="*/ 169 h 376"/>
              <a:gd name="T24" fmla="*/ 98 w 376"/>
              <a:gd name="T25" fmla="*/ 169 h 376"/>
              <a:gd name="T26" fmla="*/ 29 w 376"/>
              <a:gd name="T27" fmla="*/ 238 h 376"/>
              <a:gd name="T28" fmla="*/ 29 w 376"/>
              <a:gd name="T29" fmla="*/ 284 h 376"/>
              <a:gd name="T30" fmla="*/ 0 w 376"/>
              <a:gd name="T31" fmla="*/ 328 h 376"/>
              <a:gd name="T32" fmla="*/ 48 w 376"/>
              <a:gd name="T33" fmla="*/ 376 h 376"/>
              <a:gd name="T34" fmla="*/ 96 w 376"/>
              <a:gd name="T35" fmla="*/ 328 h 376"/>
              <a:gd name="T36" fmla="*/ 67 w 376"/>
              <a:gd name="T37" fmla="*/ 284 h 376"/>
              <a:gd name="T38" fmla="*/ 67 w 376"/>
              <a:gd name="T39" fmla="*/ 238 h 376"/>
              <a:gd name="T40" fmla="*/ 98 w 376"/>
              <a:gd name="T41" fmla="*/ 207 h 376"/>
              <a:gd name="T42" fmla="*/ 138 w 376"/>
              <a:gd name="T43" fmla="*/ 207 h 376"/>
              <a:gd name="T44" fmla="*/ 169 w 376"/>
              <a:gd name="T45" fmla="*/ 202 h 376"/>
              <a:gd name="T46" fmla="*/ 169 w 376"/>
              <a:gd name="T47" fmla="*/ 284 h 376"/>
              <a:gd name="T48" fmla="*/ 140 w 376"/>
              <a:gd name="T49" fmla="*/ 328 h 376"/>
              <a:gd name="T50" fmla="*/ 188 w 376"/>
              <a:gd name="T51" fmla="*/ 376 h 376"/>
              <a:gd name="T52" fmla="*/ 236 w 376"/>
              <a:gd name="T53" fmla="*/ 328 h 376"/>
              <a:gd name="T54" fmla="*/ 207 w 376"/>
              <a:gd name="T55" fmla="*/ 284 h 376"/>
              <a:gd name="T56" fmla="*/ 207 w 376"/>
              <a:gd name="T57" fmla="*/ 202 h 376"/>
              <a:gd name="T58" fmla="*/ 238 w 376"/>
              <a:gd name="T59" fmla="*/ 207 h 376"/>
              <a:gd name="T60" fmla="*/ 278 w 376"/>
              <a:gd name="T61" fmla="*/ 207 h 376"/>
              <a:gd name="T62" fmla="*/ 309 w 376"/>
              <a:gd name="T63" fmla="*/ 238 h 376"/>
              <a:gd name="T64" fmla="*/ 309 w 376"/>
              <a:gd name="T65" fmla="*/ 284 h 376"/>
              <a:gd name="T66" fmla="*/ 280 w 376"/>
              <a:gd name="T67" fmla="*/ 328 h 376"/>
              <a:gd name="T68" fmla="*/ 328 w 376"/>
              <a:gd name="T69" fmla="*/ 376 h 376"/>
              <a:gd name="T70" fmla="*/ 376 w 376"/>
              <a:gd name="T71" fmla="*/ 328 h 376"/>
              <a:gd name="T72" fmla="*/ 347 w 376"/>
              <a:gd name="T73" fmla="*/ 284 h 376"/>
              <a:gd name="T74" fmla="*/ 75 w 376"/>
              <a:gd name="T75" fmla="*/ 328 h 376"/>
              <a:gd name="T76" fmla="*/ 48 w 376"/>
              <a:gd name="T77" fmla="*/ 356 h 376"/>
              <a:gd name="T78" fmla="*/ 20 w 376"/>
              <a:gd name="T79" fmla="*/ 328 h 376"/>
              <a:gd name="T80" fmla="*/ 48 w 376"/>
              <a:gd name="T81" fmla="*/ 300 h 376"/>
              <a:gd name="T82" fmla="*/ 75 w 376"/>
              <a:gd name="T83" fmla="*/ 328 h 376"/>
              <a:gd name="T84" fmla="*/ 160 w 376"/>
              <a:gd name="T85" fmla="*/ 48 h 376"/>
              <a:gd name="T86" fmla="*/ 188 w 376"/>
              <a:gd name="T87" fmla="*/ 20 h 376"/>
              <a:gd name="T88" fmla="*/ 215 w 376"/>
              <a:gd name="T89" fmla="*/ 48 h 376"/>
              <a:gd name="T90" fmla="*/ 188 w 376"/>
              <a:gd name="T91" fmla="*/ 76 h 376"/>
              <a:gd name="T92" fmla="*/ 160 w 376"/>
              <a:gd name="T93" fmla="*/ 48 h 376"/>
              <a:gd name="T94" fmla="*/ 215 w 376"/>
              <a:gd name="T95" fmla="*/ 328 h 376"/>
              <a:gd name="T96" fmla="*/ 188 w 376"/>
              <a:gd name="T97" fmla="*/ 356 h 376"/>
              <a:gd name="T98" fmla="*/ 160 w 376"/>
              <a:gd name="T99" fmla="*/ 328 h 376"/>
              <a:gd name="T100" fmla="*/ 188 w 376"/>
              <a:gd name="T101" fmla="*/ 300 h 376"/>
              <a:gd name="T102" fmla="*/ 215 w 376"/>
              <a:gd name="T103" fmla="*/ 328 h 376"/>
              <a:gd name="T104" fmla="*/ 328 w 376"/>
              <a:gd name="T105" fmla="*/ 356 h 376"/>
              <a:gd name="T106" fmla="*/ 300 w 376"/>
              <a:gd name="T107" fmla="*/ 328 h 376"/>
              <a:gd name="T108" fmla="*/ 328 w 376"/>
              <a:gd name="T109" fmla="*/ 300 h 376"/>
              <a:gd name="T110" fmla="*/ 355 w 376"/>
              <a:gd name="T111" fmla="*/ 328 h 376"/>
              <a:gd name="T112" fmla="*/ 328 w 376"/>
              <a:gd name="T113" fmla="*/ 35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76" h="376">
                <a:moveTo>
                  <a:pt x="347" y="284"/>
                </a:moveTo>
                <a:cubicBezTo>
                  <a:pt x="347" y="238"/>
                  <a:pt x="347" y="238"/>
                  <a:pt x="347" y="238"/>
                </a:cubicBezTo>
                <a:cubicBezTo>
                  <a:pt x="347" y="210"/>
                  <a:pt x="328" y="169"/>
                  <a:pt x="278" y="169"/>
                </a:cubicBezTo>
                <a:cubicBezTo>
                  <a:pt x="238" y="169"/>
                  <a:pt x="238" y="169"/>
                  <a:pt x="238" y="169"/>
                </a:cubicBezTo>
                <a:cubicBezTo>
                  <a:pt x="210" y="169"/>
                  <a:pt x="207" y="155"/>
                  <a:pt x="207" y="148"/>
                </a:cubicBezTo>
                <a:cubicBezTo>
                  <a:pt x="207" y="92"/>
                  <a:pt x="207" y="92"/>
                  <a:pt x="207" y="92"/>
                </a:cubicBezTo>
                <a:cubicBezTo>
                  <a:pt x="224" y="85"/>
                  <a:pt x="236" y="68"/>
                  <a:pt x="236" y="48"/>
                </a:cubicBezTo>
                <a:cubicBezTo>
                  <a:pt x="236" y="21"/>
                  <a:pt x="214" y="0"/>
                  <a:pt x="188" y="0"/>
                </a:cubicBezTo>
                <a:cubicBezTo>
                  <a:pt x="161" y="0"/>
                  <a:pt x="140" y="21"/>
                  <a:pt x="140" y="48"/>
                </a:cubicBezTo>
                <a:cubicBezTo>
                  <a:pt x="140" y="68"/>
                  <a:pt x="152" y="85"/>
                  <a:pt x="169" y="92"/>
                </a:cubicBezTo>
                <a:cubicBezTo>
                  <a:pt x="169" y="148"/>
                  <a:pt x="169" y="148"/>
                  <a:pt x="169" y="148"/>
                </a:cubicBezTo>
                <a:cubicBezTo>
                  <a:pt x="169" y="153"/>
                  <a:pt x="167" y="169"/>
                  <a:pt x="138" y="169"/>
                </a:cubicBezTo>
                <a:cubicBezTo>
                  <a:pt x="98" y="169"/>
                  <a:pt x="98" y="169"/>
                  <a:pt x="98" y="169"/>
                </a:cubicBezTo>
                <a:cubicBezTo>
                  <a:pt x="47" y="169"/>
                  <a:pt x="29" y="210"/>
                  <a:pt x="29" y="238"/>
                </a:cubicBezTo>
                <a:cubicBezTo>
                  <a:pt x="29" y="284"/>
                  <a:pt x="29" y="284"/>
                  <a:pt x="29" y="284"/>
                </a:cubicBezTo>
                <a:cubicBezTo>
                  <a:pt x="12" y="291"/>
                  <a:pt x="0" y="308"/>
                  <a:pt x="0" y="328"/>
                </a:cubicBezTo>
                <a:cubicBezTo>
                  <a:pt x="0" y="354"/>
                  <a:pt x="21" y="376"/>
                  <a:pt x="48" y="376"/>
                </a:cubicBezTo>
                <a:cubicBezTo>
                  <a:pt x="74" y="376"/>
                  <a:pt x="96" y="354"/>
                  <a:pt x="96" y="328"/>
                </a:cubicBezTo>
                <a:cubicBezTo>
                  <a:pt x="96" y="308"/>
                  <a:pt x="84" y="291"/>
                  <a:pt x="67" y="284"/>
                </a:cubicBezTo>
                <a:cubicBezTo>
                  <a:pt x="67" y="238"/>
                  <a:pt x="67" y="238"/>
                  <a:pt x="67" y="238"/>
                </a:cubicBezTo>
                <a:cubicBezTo>
                  <a:pt x="67" y="233"/>
                  <a:pt x="68" y="207"/>
                  <a:pt x="98" y="207"/>
                </a:cubicBezTo>
                <a:cubicBezTo>
                  <a:pt x="138" y="207"/>
                  <a:pt x="138" y="207"/>
                  <a:pt x="138" y="207"/>
                </a:cubicBezTo>
                <a:cubicBezTo>
                  <a:pt x="150" y="207"/>
                  <a:pt x="160" y="205"/>
                  <a:pt x="169" y="202"/>
                </a:cubicBezTo>
                <a:cubicBezTo>
                  <a:pt x="169" y="284"/>
                  <a:pt x="169" y="284"/>
                  <a:pt x="169" y="284"/>
                </a:cubicBezTo>
                <a:cubicBezTo>
                  <a:pt x="152" y="291"/>
                  <a:pt x="140" y="308"/>
                  <a:pt x="140" y="328"/>
                </a:cubicBezTo>
                <a:cubicBezTo>
                  <a:pt x="140" y="354"/>
                  <a:pt x="161" y="376"/>
                  <a:pt x="188" y="376"/>
                </a:cubicBezTo>
                <a:cubicBezTo>
                  <a:pt x="214" y="376"/>
                  <a:pt x="236" y="354"/>
                  <a:pt x="236" y="328"/>
                </a:cubicBezTo>
                <a:cubicBezTo>
                  <a:pt x="236" y="308"/>
                  <a:pt x="224" y="291"/>
                  <a:pt x="207" y="284"/>
                </a:cubicBezTo>
                <a:cubicBezTo>
                  <a:pt x="207" y="202"/>
                  <a:pt x="207" y="202"/>
                  <a:pt x="207" y="202"/>
                </a:cubicBezTo>
                <a:cubicBezTo>
                  <a:pt x="215" y="205"/>
                  <a:pt x="226" y="207"/>
                  <a:pt x="238" y="207"/>
                </a:cubicBezTo>
                <a:cubicBezTo>
                  <a:pt x="278" y="207"/>
                  <a:pt x="278" y="207"/>
                  <a:pt x="278" y="207"/>
                </a:cubicBezTo>
                <a:cubicBezTo>
                  <a:pt x="306" y="207"/>
                  <a:pt x="309" y="231"/>
                  <a:pt x="309" y="238"/>
                </a:cubicBezTo>
                <a:cubicBezTo>
                  <a:pt x="309" y="284"/>
                  <a:pt x="309" y="284"/>
                  <a:pt x="309" y="284"/>
                </a:cubicBezTo>
                <a:cubicBezTo>
                  <a:pt x="292" y="291"/>
                  <a:pt x="280" y="308"/>
                  <a:pt x="280" y="328"/>
                </a:cubicBezTo>
                <a:cubicBezTo>
                  <a:pt x="280" y="354"/>
                  <a:pt x="301" y="376"/>
                  <a:pt x="328" y="376"/>
                </a:cubicBezTo>
                <a:cubicBezTo>
                  <a:pt x="354" y="376"/>
                  <a:pt x="376" y="354"/>
                  <a:pt x="376" y="328"/>
                </a:cubicBezTo>
                <a:cubicBezTo>
                  <a:pt x="376" y="308"/>
                  <a:pt x="364" y="291"/>
                  <a:pt x="347" y="284"/>
                </a:cubicBezTo>
                <a:close/>
                <a:moveTo>
                  <a:pt x="75" y="328"/>
                </a:moveTo>
                <a:cubicBezTo>
                  <a:pt x="75" y="343"/>
                  <a:pt x="63" y="356"/>
                  <a:pt x="48" y="356"/>
                </a:cubicBezTo>
                <a:cubicBezTo>
                  <a:pt x="32" y="356"/>
                  <a:pt x="20" y="343"/>
                  <a:pt x="20" y="328"/>
                </a:cubicBezTo>
                <a:cubicBezTo>
                  <a:pt x="20" y="313"/>
                  <a:pt x="32" y="300"/>
                  <a:pt x="48" y="300"/>
                </a:cubicBezTo>
                <a:cubicBezTo>
                  <a:pt x="63" y="300"/>
                  <a:pt x="75" y="313"/>
                  <a:pt x="75" y="328"/>
                </a:cubicBezTo>
                <a:close/>
                <a:moveTo>
                  <a:pt x="160" y="48"/>
                </a:moveTo>
                <a:cubicBezTo>
                  <a:pt x="160" y="33"/>
                  <a:pt x="172" y="20"/>
                  <a:pt x="188" y="20"/>
                </a:cubicBezTo>
                <a:cubicBezTo>
                  <a:pt x="203" y="20"/>
                  <a:pt x="215" y="33"/>
                  <a:pt x="215" y="48"/>
                </a:cubicBezTo>
                <a:cubicBezTo>
                  <a:pt x="215" y="63"/>
                  <a:pt x="203" y="76"/>
                  <a:pt x="188" y="76"/>
                </a:cubicBezTo>
                <a:cubicBezTo>
                  <a:pt x="172" y="76"/>
                  <a:pt x="160" y="63"/>
                  <a:pt x="160" y="48"/>
                </a:cubicBezTo>
                <a:close/>
                <a:moveTo>
                  <a:pt x="215" y="328"/>
                </a:moveTo>
                <a:cubicBezTo>
                  <a:pt x="215" y="343"/>
                  <a:pt x="203" y="356"/>
                  <a:pt x="188" y="356"/>
                </a:cubicBezTo>
                <a:cubicBezTo>
                  <a:pt x="172" y="356"/>
                  <a:pt x="160" y="343"/>
                  <a:pt x="160" y="328"/>
                </a:cubicBezTo>
                <a:cubicBezTo>
                  <a:pt x="160" y="313"/>
                  <a:pt x="172" y="300"/>
                  <a:pt x="188" y="300"/>
                </a:cubicBezTo>
                <a:cubicBezTo>
                  <a:pt x="203" y="300"/>
                  <a:pt x="215" y="313"/>
                  <a:pt x="215" y="328"/>
                </a:cubicBezTo>
                <a:close/>
                <a:moveTo>
                  <a:pt x="328" y="356"/>
                </a:moveTo>
                <a:cubicBezTo>
                  <a:pt x="312" y="356"/>
                  <a:pt x="300" y="343"/>
                  <a:pt x="300" y="328"/>
                </a:cubicBezTo>
                <a:cubicBezTo>
                  <a:pt x="300" y="313"/>
                  <a:pt x="312" y="300"/>
                  <a:pt x="328" y="300"/>
                </a:cubicBezTo>
                <a:cubicBezTo>
                  <a:pt x="343" y="300"/>
                  <a:pt x="355" y="313"/>
                  <a:pt x="355" y="328"/>
                </a:cubicBezTo>
                <a:cubicBezTo>
                  <a:pt x="355" y="343"/>
                  <a:pt x="343" y="356"/>
                  <a:pt x="328" y="356"/>
                </a:cubicBezTo>
                <a:close/>
              </a:path>
            </a:pathLst>
          </a:custGeom>
          <a:solidFill>
            <a:srgbClr val="00B0F0"/>
          </a:solidFill>
          <a:ln>
            <a:noFill/>
          </a:ln>
          <a:effectLst/>
        </p:spPr>
        <p:txBody>
          <a:bodyPr lIns="121682" tIns="60841" rIns="121682" bIns="60841"/>
          <a:lstStyle/>
          <a:p>
            <a:pPr algn="ctr"/>
            <a:endParaRPr lang="zh-CN" altLang="en-US">
              <a:solidFill>
                <a:schemeClr val="bg1"/>
              </a:solidFill>
              <a:sym typeface="+mn-lt"/>
            </a:endParaRPr>
          </a:p>
        </p:txBody>
      </p:sp>
      <p:sp>
        <p:nvSpPr>
          <p:cNvPr id="32" name="OfficePLUS.cn-5">
            <a:extLst>
              <a:ext uri="{FF2B5EF4-FFF2-40B4-BE49-F238E27FC236}">
                <a16:creationId xmlns:a16="http://schemas.microsoft.com/office/drawing/2014/main" id="{B70D90EB-1754-4298-8BC7-62D17AB60273}"/>
              </a:ext>
            </a:extLst>
          </p:cNvPr>
          <p:cNvSpPr>
            <a:spLocks noChangeArrowheads="1"/>
          </p:cNvSpPr>
          <p:nvPr/>
        </p:nvSpPr>
        <p:spPr bwMode="auto">
          <a:xfrm>
            <a:off x="5961514" y="4380452"/>
            <a:ext cx="589230" cy="589230"/>
          </a:xfrm>
          <a:prstGeom prst="roundRect">
            <a:avLst/>
          </a:prstGeom>
          <a:noFill/>
          <a:ln w="25400">
            <a:solidFill>
              <a:schemeClr val="bg1"/>
            </a:solidFill>
          </a:ln>
          <a:effectLst/>
        </p:spPr>
        <p:txBody>
          <a:bodyPr anchor="ctr"/>
          <a:lstStyle>
            <a:lvl1pPr defTabSz="1217295">
              <a:defRPr>
                <a:solidFill>
                  <a:schemeClr val="tx1"/>
                </a:solidFill>
                <a:latin typeface="Calibri" panose="020F0502020204030204" pitchFamily="34" charset="0"/>
                <a:ea typeface="宋体" panose="02010600030101010101" pitchFamily="2" charset="-122"/>
              </a:defRPr>
            </a:lvl1pPr>
            <a:lvl2pPr marL="742950" indent="-285750" defTabSz="1217295">
              <a:defRPr>
                <a:solidFill>
                  <a:schemeClr val="tx1"/>
                </a:solidFill>
                <a:latin typeface="Calibri" panose="020F0502020204030204" pitchFamily="34" charset="0"/>
                <a:ea typeface="宋体" panose="02010600030101010101" pitchFamily="2" charset="-122"/>
              </a:defRPr>
            </a:lvl2pPr>
            <a:lvl3pPr marL="1143000" indent="-228600" defTabSz="1217295">
              <a:defRPr>
                <a:solidFill>
                  <a:schemeClr val="tx1"/>
                </a:solidFill>
                <a:latin typeface="Calibri" panose="020F0502020204030204" pitchFamily="34" charset="0"/>
                <a:ea typeface="宋体" panose="02010600030101010101" pitchFamily="2" charset="-122"/>
              </a:defRPr>
            </a:lvl3pPr>
            <a:lvl4pPr marL="1600200" indent="-228600" defTabSz="1217295">
              <a:defRPr>
                <a:solidFill>
                  <a:schemeClr val="tx1"/>
                </a:solidFill>
                <a:latin typeface="Calibri" panose="020F0502020204030204" pitchFamily="34" charset="0"/>
                <a:ea typeface="宋体" panose="02010600030101010101" pitchFamily="2" charset="-122"/>
              </a:defRPr>
            </a:lvl4pPr>
            <a:lvl5pPr marL="2057400" indent="-228600" defTabSz="1217295">
              <a:defRPr>
                <a:solidFill>
                  <a:schemeClr val="tx1"/>
                </a:solidFill>
                <a:latin typeface="Calibri" panose="020F0502020204030204" pitchFamily="34" charset="0"/>
                <a:ea typeface="宋体" panose="02010600030101010101" pitchFamily="2" charset="-122"/>
              </a:defRPr>
            </a:lvl5pPr>
            <a:lvl6pPr marL="2514600" indent="-228600" defTabSz="121729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29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29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29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en-US" sz="3100">
              <a:solidFill>
                <a:schemeClr val="bg1"/>
              </a:solidFill>
              <a:latin typeface="+mn-lt"/>
              <a:sym typeface="+mn-lt"/>
            </a:endParaRPr>
          </a:p>
        </p:txBody>
      </p:sp>
      <p:sp>
        <p:nvSpPr>
          <p:cNvPr id="34" name="OfficePLUS.cn-6">
            <a:extLst>
              <a:ext uri="{FF2B5EF4-FFF2-40B4-BE49-F238E27FC236}">
                <a16:creationId xmlns:a16="http://schemas.microsoft.com/office/drawing/2014/main" id="{3F559F76-C795-42E5-8E5D-72BF79CDD2AD}"/>
              </a:ext>
            </a:extLst>
          </p:cNvPr>
          <p:cNvSpPr>
            <a:spLocks noEditPoints="1"/>
          </p:cNvSpPr>
          <p:nvPr/>
        </p:nvSpPr>
        <p:spPr bwMode="auto">
          <a:xfrm>
            <a:off x="6118064" y="4586729"/>
            <a:ext cx="276130" cy="168486"/>
          </a:xfrm>
          <a:custGeom>
            <a:avLst/>
            <a:gdLst>
              <a:gd name="T0" fmla="*/ 152 w 400"/>
              <a:gd name="T1" fmla="*/ 7 h 244"/>
              <a:gd name="T2" fmla="*/ 127 w 400"/>
              <a:gd name="T3" fmla="*/ 7 h 244"/>
              <a:gd name="T4" fmla="*/ 0 w 400"/>
              <a:gd name="T5" fmla="*/ 122 h 244"/>
              <a:gd name="T6" fmla="*/ 127 w 400"/>
              <a:gd name="T7" fmla="*/ 237 h 244"/>
              <a:gd name="T8" fmla="*/ 152 w 400"/>
              <a:gd name="T9" fmla="*/ 237 h 244"/>
              <a:gd name="T10" fmla="*/ 152 w 400"/>
              <a:gd name="T11" fmla="*/ 212 h 244"/>
              <a:gd name="T12" fmla="*/ 53 w 400"/>
              <a:gd name="T13" fmla="*/ 122 h 244"/>
              <a:gd name="T14" fmla="*/ 152 w 400"/>
              <a:gd name="T15" fmla="*/ 32 h 244"/>
              <a:gd name="T16" fmla="*/ 152 w 400"/>
              <a:gd name="T17" fmla="*/ 7 h 244"/>
              <a:gd name="T18" fmla="*/ 272 w 400"/>
              <a:gd name="T19" fmla="*/ 7 h 244"/>
              <a:gd name="T20" fmla="*/ 248 w 400"/>
              <a:gd name="T21" fmla="*/ 7 h 244"/>
              <a:gd name="T22" fmla="*/ 248 w 400"/>
              <a:gd name="T23" fmla="*/ 32 h 244"/>
              <a:gd name="T24" fmla="*/ 347 w 400"/>
              <a:gd name="T25" fmla="*/ 122 h 244"/>
              <a:gd name="T26" fmla="*/ 248 w 400"/>
              <a:gd name="T27" fmla="*/ 212 h 244"/>
              <a:gd name="T28" fmla="*/ 248 w 400"/>
              <a:gd name="T29" fmla="*/ 237 h 244"/>
              <a:gd name="T30" fmla="*/ 272 w 400"/>
              <a:gd name="T31" fmla="*/ 237 h 244"/>
              <a:gd name="T32" fmla="*/ 400 w 400"/>
              <a:gd name="T33" fmla="*/ 122 h 244"/>
              <a:gd name="T34" fmla="*/ 272 w 400"/>
              <a:gd name="T35" fmla="*/ 7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0" h="244">
                <a:moveTo>
                  <a:pt x="152" y="7"/>
                </a:moveTo>
                <a:cubicBezTo>
                  <a:pt x="145" y="0"/>
                  <a:pt x="135" y="0"/>
                  <a:pt x="127" y="7"/>
                </a:cubicBezTo>
                <a:cubicBezTo>
                  <a:pt x="0" y="122"/>
                  <a:pt x="0" y="122"/>
                  <a:pt x="0" y="122"/>
                </a:cubicBezTo>
                <a:cubicBezTo>
                  <a:pt x="127" y="237"/>
                  <a:pt x="127" y="237"/>
                  <a:pt x="127" y="237"/>
                </a:cubicBezTo>
                <a:cubicBezTo>
                  <a:pt x="135" y="244"/>
                  <a:pt x="145" y="244"/>
                  <a:pt x="152" y="237"/>
                </a:cubicBezTo>
                <a:cubicBezTo>
                  <a:pt x="159" y="230"/>
                  <a:pt x="159" y="219"/>
                  <a:pt x="152" y="212"/>
                </a:cubicBezTo>
                <a:cubicBezTo>
                  <a:pt x="53" y="122"/>
                  <a:pt x="53" y="122"/>
                  <a:pt x="53" y="122"/>
                </a:cubicBezTo>
                <a:cubicBezTo>
                  <a:pt x="152" y="32"/>
                  <a:pt x="152" y="32"/>
                  <a:pt x="152" y="32"/>
                </a:cubicBezTo>
                <a:cubicBezTo>
                  <a:pt x="159" y="25"/>
                  <a:pt x="159" y="14"/>
                  <a:pt x="152" y="7"/>
                </a:cubicBezTo>
                <a:close/>
                <a:moveTo>
                  <a:pt x="272" y="7"/>
                </a:moveTo>
                <a:cubicBezTo>
                  <a:pt x="265" y="0"/>
                  <a:pt x="255" y="0"/>
                  <a:pt x="248" y="7"/>
                </a:cubicBezTo>
                <a:cubicBezTo>
                  <a:pt x="240" y="14"/>
                  <a:pt x="241" y="25"/>
                  <a:pt x="248" y="32"/>
                </a:cubicBezTo>
                <a:cubicBezTo>
                  <a:pt x="347" y="122"/>
                  <a:pt x="347" y="122"/>
                  <a:pt x="347" y="122"/>
                </a:cubicBezTo>
                <a:cubicBezTo>
                  <a:pt x="248" y="212"/>
                  <a:pt x="248" y="212"/>
                  <a:pt x="248" y="212"/>
                </a:cubicBezTo>
                <a:cubicBezTo>
                  <a:pt x="241" y="219"/>
                  <a:pt x="240" y="230"/>
                  <a:pt x="248" y="237"/>
                </a:cubicBezTo>
                <a:cubicBezTo>
                  <a:pt x="255" y="244"/>
                  <a:pt x="265" y="244"/>
                  <a:pt x="272" y="237"/>
                </a:cubicBezTo>
                <a:cubicBezTo>
                  <a:pt x="400" y="122"/>
                  <a:pt x="400" y="122"/>
                  <a:pt x="400" y="122"/>
                </a:cubicBezTo>
                <a:lnTo>
                  <a:pt x="272" y="7"/>
                </a:lnTo>
                <a:close/>
              </a:path>
            </a:pathLst>
          </a:custGeom>
          <a:solidFill>
            <a:srgbClr val="00B0F0"/>
          </a:solidFill>
          <a:ln>
            <a:noFill/>
          </a:ln>
          <a:effectLst/>
        </p:spPr>
        <p:txBody>
          <a:bodyPr lIns="121682" tIns="60841" rIns="121682" bIns="60841"/>
          <a:lstStyle/>
          <a:p>
            <a:pPr algn="ctr"/>
            <a:endParaRPr lang="zh-CN" altLang="en-US">
              <a:solidFill>
                <a:schemeClr val="bg1"/>
              </a:solidFill>
              <a:sym typeface="+mn-lt"/>
            </a:endParaRPr>
          </a:p>
        </p:txBody>
      </p:sp>
      <p:sp>
        <p:nvSpPr>
          <p:cNvPr id="35" name="OfficePLUS.cn-8">
            <a:extLst>
              <a:ext uri="{FF2B5EF4-FFF2-40B4-BE49-F238E27FC236}">
                <a16:creationId xmlns:a16="http://schemas.microsoft.com/office/drawing/2014/main" id="{ED57C28E-EB10-4359-9235-16B09443F438}"/>
              </a:ext>
            </a:extLst>
          </p:cNvPr>
          <p:cNvSpPr txBox="1"/>
          <p:nvPr/>
        </p:nvSpPr>
        <p:spPr>
          <a:xfrm>
            <a:off x="5235344" y="5096982"/>
            <a:ext cx="1948413" cy="369332"/>
          </a:xfrm>
          <a:prstGeom prst="rect">
            <a:avLst/>
          </a:prstGeom>
          <a:noFill/>
          <a:effectLst/>
        </p:spPr>
        <p:txBody>
          <a:bodyPr wrap="square" rtlCol="0">
            <a:spAutoFit/>
          </a:bodyPr>
          <a:lstStyle/>
          <a:p>
            <a:pPr algn="ctr"/>
            <a:r>
              <a:rPr lang="en-US" altLang="zh-CN" dirty="0">
                <a:gradFill>
                  <a:gsLst>
                    <a:gs pos="39000">
                      <a:schemeClr val="bg1"/>
                    </a:gs>
                    <a:gs pos="100000">
                      <a:srgbClr val="00B0F0"/>
                    </a:gs>
                  </a:gsLst>
                  <a:lin ang="5400000" scaled="0"/>
                </a:gradFill>
                <a:ea typeface="微软雅黑" panose="020B0503020204020204" pitchFamily="34" charset="-122"/>
                <a:sym typeface="+mn-lt"/>
              </a:rPr>
              <a:t>6. </a:t>
            </a:r>
            <a:r>
              <a:rPr lang="zh-CN" altLang="en-US" dirty="0">
                <a:gradFill>
                  <a:gsLst>
                    <a:gs pos="39000">
                      <a:schemeClr val="bg1"/>
                    </a:gs>
                    <a:gs pos="100000">
                      <a:srgbClr val="00B0F0"/>
                    </a:gs>
                  </a:gsLst>
                  <a:lin ang="5400000" scaled="0"/>
                </a:gradFill>
                <a:ea typeface="微软雅黑" panose="020B0503020204020204" pitchFamily="34" charset="-122"/>
                <a:sym typeface="+mn-lt"/>
              </a:rPr>
              <a:t>未来发展</a:t>
            </a:r>
          </a:p>
        </p:txBody>
      </p:sp>
      <p:sp>
        <p:nvSpPr>
          <p:cNvPr id="33" name="OfficePLUS.cn-17">
            <a:extLst>
              <a:ext uri="{FF2B5EF4-FFF2-40B4-BE49-F238E27FC236}">
                <a16:creationId xmlns:a16="http://schemas.microsoft.com/office/drawing/2014/main" id="{722C044B-0B97-4D9E-98B8-6502F7BB4D24}"/>
              </a:ext>
            </a:extLst>
          </p:cNvPr>
          <p:cNvSpPr/>
          <p:nvPr/>
        </p:nvSpPr>
        <p:spPr>
          <a:xfrm>
            <a:off x="1298170" y="2178981"/>
            <a:ext cx="3172862" cy="419474"/>
          </a:xfrm>
          <a:prstGeom prst="rect">
            <a:avLst/>
          </a:prstGeom>
        </p:spPr>
        <p:txBody>
          <a:bodyPr wrap="square">
            <a:spAutoFit/>
          </a:bodyPr>
          <a:lstStyle/>
          <a:p>
            <a:pPr algn="ctr" fontAlgn="base">
              <a:lnSpc>
                <a:spcPct val="150000"/>
              </a:lnSpc>
              <a:spcBef>
                <a:spcPct val="0"/>
              </a:spcBef>
              <a:spcAft>
                <a:spcPct val="0"/>
              </a:spcAft>
            </a:pPr>
            <a:r>
              <a:rPr lang="en-US" altLang="zh-CN" sz="1600" b="1" dirty="0">
                <a:solidFill>
                  <a:schemeClr val="bg1"/>
                </a:solidFill>
                <a:cs typeface="+mn-ea"/>
                <a:sym typeface="+mn-lt"/>
              </a:rPr>
              <a:t>By:</a:t>
            </a:r>
            <a:r>
              <a:rPr lang="zh-CN" altLang="en-US" sz="1600" b="1" dirty="0">
                <a:solidFill>
                  <a:schemeClr val="bg1"/>
                </a:solidFill>
                <a:cs typeface="+mn-ea"/>
                <a:sym typeface="+mn-lt"/>
              </a:rPr>
              <a:t>张浩</a:t>
            </a:r>
          </a:p>
        </p:txBody>
      </p:sp>
      <p:sp>
        <p:nvSpPr>
          <p:cNvPr id="36" name="OfficePLUS.cn-8">
            <a:extLst>
              <a:ext uri="{FF2B5EF4-FFF2-40B4-BE49-F238E27FC236}">
                <a16:creationId xmlns:a16="http://schemas.microsoft.com/office/drawing/2014/main" id="{31E08AA1-9A30-4D85-8AA7-AE5424D5C629}"/>
              </a:ext>
            </a:extLst>
          </p:cNvPr>
          <p:cNvSpPr txBox="1"/>
          <p:nvPr/>
        </p:nvSpPr>
        <p:spPr>
          <a:xfrm>
            <a:off x="8166408" y="1849398"/>
            <a:ext cx="1967519" cy="369332"/>
          </a:xfrm>
          <a:prstGeom prst="rect">
            <a:avLst/>
          </a:prstGeom>
          <a:noFill/>
          <a:effectLst/>
        </p:spPr>
        <p:txBody>
          <a:bodyPr wrap="square" rtlCol="0">
            <a:spAutoFit/>
          </a:bodyPr>
          <a:lstStyle/>
          <a:p>
            <a:pPr algn="ctr"/>
            <a:r>
              <a:rPr lang="en-US" altLang="zh-CN" dirty="0">
                <a:gradFill>
                  <a:gsLst>
                    <a:gs pos="39000">
                      <a:schemeClr val="bg1"/>
                    </a:gs>
                    <a:gs pos="100000">
                      <a:srgbClr val="00B0F0"/>
                    </a:gs>
                  </a:gsLst>
                  <a:lin ang="5400000" scaled="0"/>
                </a:gradFill>
                <a:ea typeface="微软雅黑" panose="020B0503020204020204" pitchFamily="34" charset="-122"/>
                <a:sym typeface="+mn-lt"/>
              </a:rPr>
              <a:t>2. </a:t>
            </a:r>
            <a:r>
              <a:rPr lang="zh-CN" altLang="en-US" dirty="0">
                <a:gradFill>
                  <a:gsLst>
                    <a:gs pos="39000">
                      <a:schemeClr val="bg1"/>
                    </a:gs>
                    <a:gs pos="100000">
                      <a:srgbClr val="00B0F0"/>
                    </a:gs>
                  </a:gsLst>
                  <a:lin ang="5400000" scaled="0"/>
                </a:gradFill>
                <a:ea typeface="微软雅黑" panose="020B0503020204020204" pitchFamily="34" charset="-122"/>
                <a:sym typeface="+mn-lt"/>
              </a:rPr>
              <a:t>祝融号的意义</a:t>
            </a:r>
          </a:p>
        </p:txBody>
      </p:sp>
      <p:sp>
        <p:nvSpPr>
          <p:cNvPr id="37" name="OfficePLUS.cn-17">
            <a:extLst>
              <a:ext uri="{FF2B5EF4-FFF2-40B4-BE49-F238E27FC236}">
                <a16:creationId xmlns:a16="http://schemas.microsoft.com/office/drawing/2014/main" id="{4E4EEAA2-0209-484E-8E97-C91F62AFBA21}"/>
              </a:ext>
            </a:extLst>
          </p:cNvPr>
          <p:cNvSpPr/>
          <p:nvPr/>
        </p:nvSpPr>
        <p:spPr>
          <a:xfrm>
            <a:off x="7492720" y="2126006"/>
            <a:ext cx="3172862" cy="419474"/>
          </a:xfrm>
          <a:prstGeom prst="rect">
            <a:avLst/>
          </a:prstGeom>
        </p:spPr>
        <p:txBody>
          <a:bodyPr wrap="square">
            <a:spAutoFit/>
          </a:bodyPr>
          <a:lstStyle/>
          <a:p>
            <a:pPr algn="ctr" fontAlgn="base">
              <a:lnSpc>
                <a:spcPct val="150000"/>
              </a:lnSpc>
              <a:spcBef>
                <a:spcPct val="0"/>
              </a:spcBef>
              <a:spcAft>
                <a:spcPct val="0"/>
              </a:spcAft>
            </a:pPr>
            <a:r>
              <a:rPr lang="en-US" altLang="zh-CN" sz="1600" b="1" dirty="0">
                <a:solidFill>
                  <a:schemeClr val="bg1"/>
                </a:solidFill>
                <a:cs typeface="+mn-ea"/>
                <a:sym typeface="+mn-lt"/>
              </a:rPr>
              <a:t>By:</a:t>
            </a:r>
            <a:r>
              <a:rPr lang="zh-CN" altLang="en-US" sz="1600" b="1" dirty="0">
                <a:solidFill>
                  <a:schemeClr val="bg1"/>
                </a:solidFill>
                <a:cs typeface="+mn-ea"/>
                <a:sym typeface="+mn-lt"/>
              </a:rPr>
              <a:t>李钦举</a:t>
            </a:r>
          </a:p>
        </p:txBody>
      </p:sp>
      <p:sp>
        <p:nvSpPr>
          <p:cNvPr id="38" name="OfficePLUS.cn-17">
            <a:extLst>
              <a:ext uri="{FF2B5EF4-FFF2-40B4-BE49-F238E27FC236}">
                <a16:creationId xmlns:a16="http://schemas.microsoft.com/office/drawing/2014/main" id="{5925EA03-389A-4D51-8CFB-4B32DF4EF4B8}"/>
              </a:ext>
            </a:extLst>
          </p:cNvPr>
          <p:cNvSpPr/>
          <p:nvPr/>
        </p:nvSpPr>
        <p:spPr>
          <a:xfrm>
            <a:off x="1381671" y="5416998"/>
            <a:ext cx="3172862" cy="419474"/>
          </a:xfrm>
          <a:prstGeom prst="rect">
            <a:avLst/>
          </a:prstGeom>
        </p:spPr>
        <p:txBody>
          <a:bodyPr wrap="square">
            <a:spAutoFit/>
          </a:bodyPr>
          <a:lstStyle/>
          <a:p>
            <a:pPr algn="ctr" fontAlgn="base">
              <a:lnSpc>
                <a:spcPct val="150000"/>
              </a:lnSpc>
              <a:spcBef>
                <a:spcPct val="0"/>
              </a:spcBef>
              <a:spcAft>
                <a:spcPct val="0"/>
              </a:spcAft>
            </a:pPr>
            <a:r>
              <a:rPr lang="en-US" altLang="zh-CN" sz="1600" b="1" dirty="0">
                <a:solidFill>
                  <a:schemeClr val="bg1"/>
                </a:solidFill>
                <a:cs typeface="+mn-ea"/>
                <a:sym typeface="+mn-lt"/>
              </a:rPr>
              <a:t>By:</a:t>
            </a:r>
            <a:r>
              <a:rPr lang="zh-CN" altLang="en-US" sz="1600" b="1" dirty="0">
                <a:solidFill>
                  <a:schemeClr val="bg1"/>
                </a:solidFill>
                <a:cs typeface="+mn-ea"/>
                <a:sym typeface="+mn-lt"/>
              </a:rPr>
              <a:t>徐立阳</a:t>
            </a:r>
          </a:p>
        </p:txBody>
      </p:sp>
      <p:sp>
        <p:nvSpPr>
          <p:cNvPr id="39" name="OfficePLUS.cn-17">
            <a:extLst>
              <a:ext uri="{FF2B5EF4-FFF2-40B4-BE49-F238E27FC236}">
                <a16:creationId xmlns:a16="http://schemas.microsoft.com/office/drawing/2014/main" id="{5733855D-69DD-4488-935E-1BEEF1F29B02}"/>
              </a:ext>
            </a:extLst>
          </p:cNvPr>
          <p:cNvSpPr/>
          <p:nvPr/>
        </p:nvSpPr>
        <p:spPr>
          <a:xfrm>
            <a:off x="4555216" y="2196064"/>
            <a:ext cx="3172862" cy="419474"/>
          </a:xfrm>
          <a:prstGeom prst="rect">
            <a:avLst/>
          </a:prstGeom>
        </p:spPr>
        <p:txBody>
          <a:bodyPr wrap="square">
            <a:spAutoFit/>
          </a:bodyPr>
          <a:lstStyle/>
          <a:p>
            <a:pPr algn="ctr" fontAlgn="base">
              <a:lnSpc>
                <a:spcPct val="150000"/>
              </a:lnSpc>
              <a:spcBef>
                <a:spcPct val="0"/>
              </a:spcBef>
              <a:spcAft>
                <a:spcPct val="0"/>
              </a:spcAft>
            </a:pPr>
            <a:r>
              <a:rPr lang="en-US" altLang="zh-CN" sz="1600" b="1" dirty="0">
                <a:solidFill>
                  <a:schemeClr val="bg1"/>
                </a:solidFill>
                <a:cs typeface="+mn-ea"/>
                <a:sym typeface="+mn-lt"/>
              </a:rPr>
              <a:t>By:</a:t>
            </a:r>
            <a:r>
              <a:rPr lang="zh-CN" altLang="en-US" sz="1600" b="1" dirty="0">
                <a:solidFill>
                  <a:schemeClr val="bg1"/>
                </a:solidFill>
                <a:cs typeface="+mn-ea"/>
                <a:sym typeface="+mn-lt"/>
              </a:rPr>
              <a:t>张喜阳</a:t>
            </a:r>
          </a:p>
        </p:txBody>
      </p:sp>
      <p:sp>
        <p:nvSpPr>
          <p:cNvPr id="40" name="OfficePLUS.cn-17">
            <a:extLst>
              <a:ext uri="{FF2B5EF4-FFF2-40B4-BE49-F238E27FC236}">
                <a16:creationId xmlns:a16="http://schemas.microsoft.com/office/drawing/2014/main" id="{F3BB1612-042E-439E-824E-D3E43C140386}"/>
              </a:ext>
            </a:extLst>
          </p:cNvPr>
          <p:cNvSpPr/>
          <p:nvPr/>
        </p:nvSpPr>
        <p:spPr>
          <a:xfrm>
            <a:off x="4664005" y="5307734"/>
            <a:ext cx="3172862" cy="419474"/>
          </a:xfrm>
          <a:prstGeom prst="rect">
            <a:avLst/>
          </a:prstGeom>
        </p:spPr>
        <p:txBody>
          <a:bodyPr wrap="square">
            <a:spAutoFit/>
          </a:bodyPr>
          <a:lstStyle/>
          <a:p>
            <a:pPr algn="ctr" fontAlgn="base">
              <a:lnSpc>
                <a:spcPct val="150000"/>
              </a:lnSpc>
              <a:spcBef>
                <a:spcPct val="0"/>
              </a:spcBef>
              <a:spcAft>
                <a:spcPct val="0"/>
              </a:spcAft>
            </a:pPr>
            <a:r>
              <a:rPr lang="en-US" altLang="zh-CN" sz="1600" b="1" dirty="0">
                <a:solidFill>
                  <a:schemeClr val="bg1"/>
                </a:solidFill>
                <a:cs typeface="+mn-ea"/>
                <a:sym typeface="+mn-lt"/>
              </a:rPr>
              <a:t>By:</a:t>
            </a:r>
            <a:r>
              <a:rPr lang="zh-CN" altLang="en-US" sz="1600" b="1" dirty="0">
                <a:solidFill>
                  <a:schemeClr val="bg1"/>
                </a:solidFill>
                <a:cs typeface="+mn-ea"/>
                <a:sym typeface="+mn-lt"/>
              </a:rPr>
              <a:t>王文杰</a:t>
            </a:r>
          </a:p>
        </p:txBody>
      </p:sp>
      <p:sp>
        <p:nvSpPr>
          <p:cNvPr id="44" name="OfficePLUS.cn-11">
            <a:extLst>
              <a:ext uri="{FF2B5EF4-FFF2-40B4-BE49-F238E27FC236}">
                <a16:creationId xmlns:a16="http://schemas.microsoft.com/office/drawing/2014/main" id="{38930EBD-856F-4FFF-804D-780696A2C948}"/>
              </a:ext>
            </a:extLst>
          </p:cNvPr>
          <p:cNvSpPr>
            <a:spLocks noChangeArrowheads="1"/>
          </p:cNvSpPr>
          <p:nvPr/>
        </p:nvSpPr>
        <p:spPr bwMode="auto">
          <a:xfrm>
            <a:off x="4176416" y="2660897"/>
            <a:ext cx="589232" cy="588028"/>
          </a:xfrm>
          <a:prstGeom prst="roundRect">
            <a:avLst/>
          </a:prstGeom>
          <a:noFill/>
          <a:ln w="25400">
            <a:solidFill>
              <a:schemeClr val="bg1"/>
            </a:solidFill>
          </a:ln>
          <a:effectLst/>
        </p:spPr>
        <p:txBody>
          <a:bodyPr anchor="ctr"/>
          <a:lstStyle>
            <a:lvl1pPr defTabSz="1217295">
              <a:defRPr>
                <a:solidFill>
                  <a:schemeClr val="tx1"/>
                </a:solidFill>
                <a:latin typeface="Calibri" panose="020F0502020204030204" pitchFamily="34" charset="0"/>
                <a:ea typeface="宋体" panose="02010600030101010101" pitchFamily="2" charset="-122"/>
              </a:defRPr>
            </a:lvl1pPr>
            <a:lvl2pPr marL="742950" indent="-285750" defTabSz="1217295">
              <a:defRPr>
                <a:solidFill>
                  <a:schemeClr val="tx1"/>
                </a:solidFill>
                <a:latin typeface="Calibri" panose="020F0502020204030204" pitchFamily="34" charset="0"/>
                <a:ea typeface="宋体" panose="02010600030101010101" pitchFamily="2" charset="-122"/>
              </a:defRPr>
            </a:lvl2pPr>
            <a:lvl3pPr marL="1143000" indent="-228600" defTabSz="1217295">
              <a:defRPr>
                <a:solidFill>
                  <a:schemeClr val="tx1"/>
                </a:solidFill>
                <a:latin typeface="Calibri" panose="020F0502020204030204" pitchFamily="34" charset="0"/>
                <a:ea typeface="宋体" panose="02010600030101010101" pitchFamily="2" charset="-122"/>
              </a:defRPr>
            </a:lvl3pPr>
            <a:lvl4pPr marL="1600200" indent="-228600" defTabSz="1217295">
              <a:defRPr>
                <a:solidFill>
                  <a:schemeClr val="tx1"/>
                </a:solidFill>
                <a:latin typeface="Calibri" panose="020F0502020204030204" pitchFamily="34" charset="0"/>
                <a:ea typeface="宋体" panose="02010600030101010101" pitchFamily="2" charset="-122"/>
              </a:defRPr>
            </a:lvl4pPr>
            <a:lvl5pPr marL="2057400" indent="-228600" defTabSz="1217295">
              <a:defRPr>
                <a:solidFill>
                  <a:schemeClr val="tx1"/>
                </a:solidFill>
                <a:latin typeface="Calibri" panose="020F0502020204030204" pitchFamily="34" charset="0"/>
                <a:ea typeface="宋体" panose="02010600030101010101" pitchFamily="2" charset="-122"/>
              </a:defRPr>
            </a:lvl5pPr>
            <a:lvl6pPr marL="2514600" indent="-228600" defTabSz="121729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29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29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29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en-US" sz="3100">
              <a:solidFill>
                <a:schemeClr val="bg1"/>
              </a:solidFill>
              <a:latin typeface="+mn-lt"/>
              <a:sym typeface="+mn-lt"/>
            </a:endParaRPr>
          </a:p>
        </p:txBody>
      </p:sp>
      <p:sp>
        <p:nvSpPr>
          <p:cNvPr id="45" name="OfficePLUS.cn-13">
            <a:extLst>
              <a:ext uri="{FF2B5EF4-FFF2-40B4-BE49-F238E27FC236}">
                <a16:creationId xmlns:a16="http://schemas.microsoft.com/office/drawing/2014/main" id="{9CAF5616-CA68-4682-A36D-C5A990BF27AC}"/>
              </a:ext>
            </a:extLst>
          </p:cNvPr>
          <p:cNvSpPr txBox="1"/>
          <p:nvPr/>
        </p:nvSpPr>
        <p:spPr>
          <a:xfrm>
            <a:off x="2885699" y="3365938"/>
            <a:ext cx="2936649" cy="369332"/>
          </a:xfrm>
          <a:prstGeom prst="rect">
            <a:avLst/>
          </a:prstGeom>
          <a:noFill/>
          <a:effectLst/>
        </p:spPr>
        <p:txBody>
          <a:bodyPr wrap="square" rtlCol="0">
            <a:spAutoFit/>
          </a:bodyPr>
          <a:lstStyle/>
          <a:p>
            <a:pPr algn="ctr"/>
            <a:r>
              <a:rPr lang="en-US" altLang="zh-CN" dirty="0">
                <a:gradFill>
                  <a:gsLst>
                    <a:gs pos="39000">
                      <a:schemeClr val="bg1"/>
                    </a:gs>
                    <a:gs pos="100000">
                      <a:srgbClr val="00B0F0"/>
                    </a:gs>
                  </a:gsLst>
                  <a:lin ang="5400000" scaled="0"/>
                </a:gradFill>
                <a:ea typeface="微软雅黑" panose="020B0503020204020204" pitchFamily="34" charset="-122"/>
                <a:sym typeface="+mn-lt"/>
              </a:rPr>
              <a:t>7.</a:t>
            </a:r>
            <a:r>
              <a:rPr lang="zh-CN" altLang="en-US" dirty="0">
                <a:gradFill>
                  <a:gsLst>
                    <a:gs pos="39000">
                      <a:schemeClr val="bg1"/>
                    </a:gs>
                    <a:gs pos="100000">
                      <a:srgbClr val="00B0F0"/>
                    </a:gs>
                  </a:gsLst>
                  <a:lin ang="5400000" scaled="0"/>
                </a:gradFill>
                <a:ea typeface="微软雅黑" panose="020B0503020204020204" pitchFamily="34" charset="-122"/>
                <a:sym typeface="+mn-lt"/>
              </a:rPr>
              <a:t>视频</a:t>
            </a:r>
          </a:p>
        </p:txBody>
      </p:sp>
      <p:sp>
        <p:nvSpPr>
          <p:cNvPr id="46" name="OfficePLUS.cn-17">
            <a:extLst>
              <a:ext uri="{FF2B5EF4-FFF2-40B4-BE49-F238E27FC236}">
                <a16:creationId xmlns:a16="http://schemas.microsoft.com/office/drawing/2014/main" id="{F6FC1E2B-E304-44D6-94A5-3B3434DC8939}"/>
              </a:ext>
            </a:extLst>
          </p:cNvPr>
          <p:cNvSpPr/>
          <p:nvPr/>
        </p:nvSpPr>
        <p:spPr>
          <a:xfrm>
            <a:off x="2795847" y="3700084"/>
            <a:ext cx="3172862" cy="419474"/>
          </a:xfrm>
          <a:prstGeom prst="rect">
            <a:avLst/>
          </a:prstGeom>
        </p:spPr>
        <p:txBody>
          <a:bodyPr wrap="square">
            <a:spAutoFit/>
          </a:bodyPr>
          <a:lstStyle/>
          <a:p>
            <a:pPr algn="ctr" fontAlgn="base">
              <a:lnSpc>
                <a:spcPct val="150000"/>
              </a:lnSpc>
              <a:spcBef>
                <a:spcPct val="0"/>
              </a:spcBef>
              <a:spcAft>
                <a:spcPct val="0"/>
              </a:spcAft>
            </a:pPr>
            <a:r>
              <a:rPr lang="en-US" altLang="zh-CN" sz="1600" b="1" dirty="0">
                <a:solidFill>
                  <a:schemeClr val="bg1"/>
                </a:solidFill>
                <a:cs typeface="+mn-ea"/>
                <a:sym typeface="+mn-lt"/>
              </a:rPr>
              <a:t>By:</a:t>
            </a:r>
            <a:r>
              <a:rPr lang="zh-CN" altLang="en-US" sz="1600" b="1" dirty="0">
                <a:solidFill>
                  <a:schemeClr val="bg1"/>
                </a:solidFill>
                <a:cs typeface="+mn-ea"/>
                <a:sym typeface="+mn-lt"/>
              </a:rPr>
              <a:t>张硕</a:t>
            </a:r>
          </a:p>
        </p:txBody>
      </p:sp>
      <p:sp>
        <p:nvSpPr>
          <p:cNvPr id="47" name="OfficePLUS.cn-15">
            <a:extLst>
              <a:ext uri="{FF2B5EF4-FFF2-40B4-BE49-F238E27FC236}">
                <a16:creationId xmlns:a16="http://schemas.microsoft.com/office/drawing/2014/main" id="{E33E55EF-5E67-4768-A933-28ADFF0F19D3}"/>
              </a:ext>
            </a:extLst>
          </p:cNvPr>
          <p:cNvSpPr/>
          <p:nvPr/>
        </p:nvSpPr>
        <p:spPr bwMode="auto">
          <a:xfrm>
            <a:off x="4360804" y="2841946"/>
            <a:ext cx="234416" cy="23441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9450"/>
                </a:moveTo>
                <a:cubicBezTo>
                  <a:pt x="20249" y="9823"/>
                  <a:pt x="19947" y="10124"/>
                  <a:pt x="19575" y="10124"/>
                </a:cubicBezTo>
                <a:lnTo>
                  <a:pt x="18324" y="10124"/>
                </a:lnTo>
                <a:lnTo>
                  <a:pt x="15624" y="5400"/>
                </a:lnTo>
                <a:lnTo>
                  <a:pt x="17549" y="5400"/>
                </a:lnTo>
                <a:cubicBezTo>
                  <a:pt x="17762" y="5400"/>
                  <a:pt x="17962" y="5500"/>
                  <a:pt x="18089" y="5670"/>
                </a:cubicBezTo>
                <a:lnTo>
                  <a:pt x="20114" y="8370"/>
                </a:lnTo>
                <a:cubicBezTo>
                  <a:pt x="20202" y="8486"/>
                  <a:pt x="20249" y="8628"/>
                  <a:pt x="20249" y="8774"/>
                </a:cubicBezTo>
                <a:cubicBezTo>
                  <a:pt x="20249" y="8774"/>
                  <a:pt x="20249" y="9450"/>
                  <a:pt x="20249" y="9450"/>
                </a:cubicBezTo>
                <a:close/>
                <a:moveTo>
                  <a:pt x="18224" y="20249"/>
                </a:moveTo>
                <a:lnTo>
                  <a:pt x="14174" y="20249"/>
                </a:lnTo>
                <a:lnTo>
                  <a:pt x="14174" y="13500"/>
                </a:lnTo>
                <a:cubicBezTo>
                  <a:pt x="14174" y="13126"/>
                  <a:pt x="13872" y="12825"/>
                  <a:pt x="13499" y="12825"/>
                </a:cubicBezTo>
                <a:lnTo>
                  <a:pt x="8437" y="12825"/>
                </a:lnTo>
                <a:cubicBezTo>
                  <a:pt x="8064" y="12825"/>
                  <a:pt x="7762" y="13126"/>
                  <a:pt x="7762" y="13500"/>
                </a:cubicBezTo>
                <a:lnTo>
                  <a:pt x="7762" y="20249"/>
                </a:lnTo>
                <a:lnTo>
                  <a:pt x="3374" y="20249"/>
                </a:lnTo>
                <a:lnTo>
                  <a:pt x="3374" y="11475"/>
                </a:lnTo>
                <a:lnTo>
                  <a:pt x="18224" y="11475"/>
                </a:lnTo>
                <a:cubicBezTo>
                  <a:pt x="18224" y="11475"/>
                  <a:pt x="18224" y="20249"/>
                  <a:pt x="18224" y="20249"/>
                </a:cubicBezTo>
                <a:close/>
                <a:moveTo>
                  <a:pt x="13499" y="20249"/>
                </a:moveTo>
                <a:lnTo>
                  <a:pt x="8437" y="20249"/>
                </a:lnTo>
                <a:lnTo>
                  <a:pt x="8437" y="13500"/>
                </a:lnTo>
                <a:lnTo>
                  <a:pt x="13499" y="13500"/>
                </a:lnTo>
                <a:cubicBezTo>
                  <a:pt x="13499" y="13500"/>
                  <a:pt x="13499" y="20249"/>
                  <a:pt x="13499" y="20249"/>
                </a:cubicBezTo>
                <a:close/>
                <a:moveTo>
                  <a:pt x="1349" y="9450"/>
                </a:moveTo>
                <a:lnTo>
                  <a:pt x="1349" y="8774"/>
                </a:lnTo>
                <a:cubicBezTo>
                  <a:pt x="1349" y="8628"/>
                  <a:pt x="1397" y="8486"/>
                  <a:pt x="1485" y="8370"/>
                </a:cubicBezTo>
                <a:lnTo>
                  <a:pt x="3510" y="5670"/>
                </a:lnTo>
                <a:cubicBezTo>
                  <a:pt x="3637" y="5500"/>
                  <a:pt x="3837" y="5400"/>
                  <a:pt x="4049" y="5400"/>
                </a:cubicBezTo>
                <a:lnTo>
                  <a:pt x="5975" y="5400"/>
                </a:lnTo>
                <a:lnTo>
                  <a:pt x="3275" y="10124"/>
                </a:lnTo>
                <a:lnTo>
                  <a:pt x="2024" y="10124"/>
                </a:lnTo>
                <a:cubicBezTo>
                  <a:pt x="1652" y="10124"/>
                  <a:pt x="1349" y="9823"/>
                  <a:pt x="1349" y="9450"/>
                </a:cubicBezTo>
                <a:moveTo>
                  <a:pt x="13369" y="5400"/>
                </a:moveTo>
                <a:lnTo>
                  <a:pt x="14846" y="5400"/>
                </a:lnTo>
                <a:lnTo>
                  <a:pt x="17546" y="10124"/>
                </a:lnTo>
                <a:lnTo>
                  <a:pt x="14719" y="10124"/>
                </a:lnTo>
                <a:cubicBezTo>
                  <a:pt x="14719" y="10124"/>
                  <a:pt x="13369" y="5400"/>
                  <a:pt x="13369" y="5400"/>
                </a:cubicBezTo>
                <a:close/>
                <a:moveTo>
                  <a:pt x="11137" y="5400"/>
                </a:moveTo>
                <a:lnTo>
                  <a:pt x="12666" y="5400"/>
                </a:lnTo>
                <a:lnTo>
                  <a:pt x="14016" y="10124"/>
                </a:lnTo>
                <a:lnTo>
                  <a:pt x="11137" y="10124"/>
                </a:lnTo>
                <a:cubicBezTo>
                  <a:pt x="11137" y="10124"/>
                  <a:pt x="11137" y="5400"/>
                  <a:pt x="11137" y="5400"/>
                </a:cubicBezTo>
                <a:close/>
                <a:moveTo>
                  <a:pt x="8932" y="5400"/>
                </a:moveTo>
                <a:lnTo>
                  <a:pt x="10462" y="5400"/>
                </a:lnTo>
                <a:lnTo>
                  <a:pt x="10462" y="10124"/>
                </a:lnTo>
                <a:lnTo>
                  <a:pt x="7582" y="10124"/>
                </a:lnTo>
                <a:cubicBezTo>
                  <a:pt x="7582" y="10124"/>
                  <a:pt x="8932" y="5400"/>
                  <a:pt x="8932" y="5400"/>
                </a:cubicBezTo>
                <a:close/>
                <a:moveTo>
                  <a:pt x="6880" y="10124"/>
                </a:moveTo>
                <a:lnTo>
                  <a:pt x="4052" y="10124"/>
                </a:lnTo>
                <a:lnTo>
                  <a:pt x="6752" y="5400"/>
                </a:lnTo>
                <a:lnTo>
                  <a:pt x="8230" y="5400"/>
                </a:lnTo>
                <a:cubicBezTo>
                  <a:pt x="8230" y="5400"/>
                  <a:pt x="6880" y="10124"/>
                  <a:pt x="6880" y="10124"/>
                </a:cubicBezTo>
                <a:close/>
                <a:moveTo>
                  <a:pt x="17549" y="1350"/>
                </a:moveTo>
                <a:lnTo>
                  <a:pt x="17549" y="4050"/>
                </a:lnTo>
                <a:lnTo>
                  <a:pt x="4049" y="4050"/>
                </a:lnTo>
                <a:lnTo>
                  <a:pt x="4049" y="1350"/>
                </a:lnTo>
                <a:cubicBezTo>
                  <a:pt x="4049" y="1350"/>
                  <a:pt x="17549" y="1350"/>
                  <a:pt x="17549" y="1350"/>
                </a:cubicBezTo>
                <a:close/>
                <a:moveTo>
                  <a:pt x="21194" y="7560"/>
                </a:moveTo>
                <a:lnTo>
                  <a:pt x="19170" y="4861"/>
                </a:lnTo>
                <a:cubicBezTo>
                  <a:pt x="19091" y="4755"/>
                  <a:pt x="18997" y="4663"/>
                  <a:pt x="18899" y="4576"/>
                </a:cubicBezTo>
                <a:lnTo>
                  <a:pt x="18899" y="1350"/>
                </a:lnTo>
                <a:cubicBezTo>
                  <a:pt x="18899" y="605"/>
                  <a:pt x="18295" y="0"/>
                  <a:pt x="17549" y="0"/>
                </a:cubicBezTo>
                <a:lnTo>
                  <a:pt x="4049" y="0"/>
                </a:lnTo>
                <a:cubicBezTo>
                  <a:pt x="3304" y="0"/>
                  <a:pt x="2699" y="605"/>
                  <a:pt x="2699" y="1350"/>
                </a:cubicBezTo>
                <a:lnTo>
                  <a:pt x="2699" y="4576"/>
                </a:lnTo>
                <a:cubicBezTo>
                  <a:pt x="2602" y="4663"/>
                  <a:pt x="2508" y="4754"/>
                  <a:pt x="2430" y="4860"/>
                </a:cubicBezTo>
                <a:lnTo>
                  <a:pt x="406" y="7559"/>
                </a:lnTo>
                <a:cubicBezTo>
                  <a:pt x="143" y="7907"/>
                  <a:pt x="0" y="8338"/>
                  <a:pt x="0" y="8774"/>
                </a:cubicBezTo>
                <a:lnTo>
                  <a:pt x="0" y="9450"/>
                </a:lnTo>
                <a:cubicBezTo>
                  <a:pt x="0" y="10566"/>
                  <a:pt x="908" y="11475"/>
                  <a:pt x="2024" y="11475"/>
                </a:cubicBezTo>
                <a:lnTo>
                  <a:pt x="2024" y="20249"/>
                </a:lnTo>
                <a:cubicBezTo>
                  <a:pt x="2024" y="20994"/>
                  <a:pt x="2629" y="21599"/>
                  <a:pt x="3374" y="21599"/>
                </a:cubicBezTo>
                <a:lnTo>
                  <a:pt x="18224" y="21599"/>
                </a:lnTo>
                <a:cubicBezTo>
                  <a:pt x="18970" y="21599"/>
                  <a:pt x="19575" y="20994"/>
                  <a:pt x="19575" y="20249"/>
                </a:cubicBezTo>
                <a:lnTo>
                  <a:pt x="19575" y="11475"/>
                </a:lnTo>
                <a:cubicBezTo>
                  <a:pt x="20691" y="11475"/>
                  <a:pt x="21600" y="10566"/>
                  <a:pt x="21600" y="9450"/>
                </a:cubicBezTo>
                <a:lnTo>
                  <a:pt x="21600" y="8774"/>
                </a:lnTo>
                <a:cubicBezTo>
                  <a:pt x="21600" y="8338"/>
                  <a:pt x="21456" y="7907"/>
                  <a:pt x="21194" y="7560"/>
                </a:cubicBezTo>
              </a:path>
            </a:pathLst>
          </a:custGeom>
          <a:solidFill>
            <a:srgbClr val="16B1EA"/>
          </a:solidFill>
          <a:ln>
            <a:noFill/>
          </a:ln>
          <a:effectLst/>
        </p:spPr>
        <p:txBody>
          <a:bodyPr lIns="50800" tIns="50800" rIns="50800" bIns="50800" anchor="ctr"/>
          <a:lstStyle/>
          <a:p>
            <a:pPr algn="ctr" defTabSz="608965"/>
            <a:endParaRPr lang="en-US" sz="4000">
              <a:solidFill>
                <a:schemeClr val="bg1"/>
              </a:solidFill>
              <a:effectLst>
                <a:outerShdw blurRad="38100" dist="38100" dir="2700000" algn="tl">
                  <a:srgbClr val="000000"/>
                </a:outerShdw>
              </a:effectLst>
              <a:sym typeface="+mn-lt"/>
            </a:endParaRPr>
          </a:p>
        </p:txBody>
      </p:sp>
      <p:sp>
        <p:nvSpPr>
          <p:cNvPr id="57" name="OfficePLUS.cn-11">
            <a:extLst>
              <a:ext uri="{FF2B5EF4-FFF2-40B4-BE49-F238E27FC236}">
                <a16:creationId xmlns:a16="http://schemas.microsoft.com/office/drawing/2014/main" id="{54F59985-09A7-4762-88ED-F260C68E82F0}"/>
              </a:ext>
            </a:extLst>
          </p:cNvPr>
          <p:cNvSpPr>
            <a:spLocks noChangeArrowheads="1"/>
          </p:cNvSpPr>
          <p:nvPr/>
        </p:nvSpPr>
        <p:spPr bwMode="auto">
          <a:xfrm>
            <a:off x="9229070" y="4312521"/>
            <a:ext cx="589232" cy="588028"/>
          </a:xfrm>
          <a:prstGeom prst="roundRect">
            <a:avLst/>
          </a:prstGeom>
          <a:noFill/>
          <a:ln w="25400">
            <a:solidFill>
              <a:schemeClr val="bg1"/>
            </a:solidFill>
          </a:ln>
          <a:effectLst/>
        </p:spPr>
        <p:txBody>
          <a:bodyPr anchor="ctr"/>
          <a:lstStyle>
            <a:lvl1pPr defTabSz="1217295">
              <a:defRPr>
                <a:solidFill>
                  <a:schemeClr val="tx1"/>
                </a:solidFill>
                <a:latin typeface="Calibri" panose="020F0502020204030204" pitchFamily="34" charset="0"/>
                <a:ea typeface="宋体" panose="02010600030101010101" pitchFamily="2" charset="-122"/>
              </a:defRPr>
            </a:lvl1pPr>
            <a:lvl2pPr marL="742950" indent="-285750" defTabSz="1217295">
              <a:defRPr>
                <a:solidFill>
                  <a:schemeClr val="tx1"/>
                </a:solidFill>
                <a:latin typeface="Calibri" panose="020F0502020204030204" pitchFamily="34" charset="0"/>
                <a:ea typeface="宋体" panose="02010600030101010101" pitchFamily="2" charset="-122"/>
              </a:defRPr>
            </a:lvl2pPr>
            <a:lvl3pPr marL="1143000" indent="-228600" defTabSz="1217295">
              <a:defRPr>
                <a:solidFill>
                  <a:schemeClr val="tx1"/>
                </a:solidFill>
                <a:latin typeface="Calibri" panose="020F0502020204030204" pitchFamily="34" charset="0"/>
                <a:ea typeface="宋体" panose="02010600030101010101" pitchFamily="2" charset="-122"/>
              </a:defRPr>
            </a:lvl3pPr>
            <a:lvl4pPr marL="1600200" indent="-228600" defTabSz="1217295">
              <a:defRPr>
                <a:solidFill>
                  <a:schemeClr val="tx1"/>
                </a:solidFill>
                <a:latin typeface="Calibri" panose="020F0502020204030204" pitchFamily="34" charset="0"/>
                <a:ea typeface="宋体" panose="02010600030101010101" pitchFamily="2" charset="-122"/>
              </a:defRPr>
            </a:lvl4pPr>
            <a:lvl5pPr marL="2057400" indent="-228600" defTabSz="1217295">
              <a:defRPr>
                <a:solidFill>
                  <a:schemeClr val="tx1"/>
                </a:solidFill>
                <a:latin typeface="Calibri" panose="020F0502020204030204" pitchFamily="34" charset="0"/>
                <a:ea typeface="宋体" panose="02010600030101010101" pitchFamily="2" charset="-122"/>
              </a:defRPr>
            </a:lvl5pPr>
            <a:lvl6pPr marL="2514600" indent="-228600" defTabSz="121729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29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29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29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en-US" sz="3100">
              <a:solidFill>
                <a:schemeClr val="bg1"/>
              </a:solidFill>
              <a:latin typeface="+mn-lt"/>
              <a:sym typeface="+mn-lt"/>
            </a:endParaRPr>
          </a:p>
        </p:txBody>
      </p:sp>
      <p:sp>
        <p:nvSpPr>
          <p:cNvPr id="58" name="OfficePLUS.cn-13">
            <a:extLst>
              <a:ext uri="{FF2B5EF4-FFF2-40B4-BE49-F238E27FC236}">
                <a16:creationId xmlns:a16="http://schemas.microsoft.com/office/drawing/2014/main" id="{5BAAF241-862E-4293-81E4-AE96D6E05FC3}"/>
              </a:ext>
            </a:extLst>
          </p:cNvPr>
          <p:cNvSpPr txBox="1"/>
          <p:nvPr/>
        </p:nvSpPr>
        <p:spPr>
          <a:xfrm>
            <a:off x="8035549" y="4955617"/>
            <a:ext cx="3005475" cy="369332"/>
          </a:xfrm>
          <a:prstGeom prst="rect">
            <a:avLst/>
          </a:prstGeom>
          <a:noFill/>
          <a:effectLst/>
        </p:spPr>
        <p:txBody>
          <a:bodyPr wrap="square" rtlCol="0">
            <a:spAutoFit/>
          </a:bodyPr>
          <a:lstStyle/>
          <a:p>
            <a:pPr algn="ctr"/>
            <a:r>
              <a:rPr lang="en-US" altLang="zh-CN" dirty="0">
                <a:gradFill>
                  <a:gsLst>
                    <a:gs pos="39000">
                      <a:schemeClr val="bg1"/>
                    </a:gs>
                    <a:gs pos="100000">
                      <a:srgbClr val="00B0F0"/>
                    </a:gs>
                  </a:gsLst>
                  <a:lin ang="5400000" scaled="0"/>
                </a:gradFill>
                <a:ea typeface="微软雅黑" panose="020B0503020204020204" pitchFamily="34" charset="-122"/>
                <a:sym typeface="+mn-lt"/>
              </a:rPr>
              <a:t>4.</a:t>
            </a:r>
            <a:r>
              <a:rPr lang="zh-CN" altLang="en-US" dirty="0">
                <a:gradFill>
                  <a:gsLst>
                    <a:gs pos="39000">
                      <a:schemeClr val="bg1"/>
                    </a:gs>
                    <a:gs pos="100000">
                      <a:srgbClr val="00B0F0"/>
                    </a:gs>
                  </a:gsLst>
                  <a:lin ang="5400000" scaled="0"/>
                </a:gradFill>
                <a:ea typeface="微软雅黑" panose="020B0503020204020204" pitchFamily="34" charset="-122"/>
                <a:sym typeface="+mn-lt"/>
              </a:rPr>
              <a:t>祝融号的内外评价</a:t>
            </a:r>
          </a:p>
        </p:txBody>
      </p:sp>
      <p:grpSp>
        <p:nvGrpSpPr>
          <p:cNvPr id="59" name="OfficePLUS.cn-14">
            <a:extLst>
              <a:ext uri="{FF2B5EF4-FFF2-40B4-BE49-F238E27FC236}">
                <a16:creationId xmlns:a16="http://schemas.microsoft.com/office/drawing/2014/main" id="{9CE7C2C5-0732-452A-9B91-AB748B4F5C6F}"/>
              </a:ext>
            </a:extLst>
          </p:cNvPr>
          <p:cNvGrpSpPr/>
          <p:nvPr/>
        </p:nvGrpSpPr>
        <p:grpSpPr>
          <a:xfrm>
            <a:off x="9406678" y="4489327"/>
            <a:ext cx="234016" cy="234416"/>
            <a:chOff x="7143757" y="2666996"/>
            <a:chExt cx="488067" cy="488901"/>
          </a:xfrm>
          <a:solidFill>
            <a:srgbClr val="16B1EA"/>
          </a:solidFill>
          <a:effectLst/>
        </p:grpSpPr>
        <p:sp>
          <p:nvSpPr>
            <p:cNvPr id="60" name="OfficePLUS.cn-14-1">
              <a:extLst>
                <a:ext uri="{FF2B5EF4-FFF2-40B4-BE49-F238E27FC236}">
                  <a16:creationId xmlns:a16="http://schemas.microsoft.com/office/drawing/2014/main" id="{17CD62A0-69BB-46F8-B09F-0E3BA1F7DC12}"/>
                </a:ext>
              </a:extLst>
            </p:cNvPr>
            <p:cNvSpPr/>
            <p:nvPr/>
          </p:nvSpPr>
          <p:spPr bwMode="auto">
            <a:xfrm>
              <a:off x="7143757" y="2666996"/>
              <a:ext cx="488067" cy="4889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799"/>
                  </a:moveTo>
                  <a:cubicBezTo>
                    <a:pt x="20249" y="20048"/>
                    <a:pt x="20048" y="20249"/>
                    <a:pt x="19799" y="20249"/>
                  </a:cubicBezTo>
                  <a:lnTo>
                    <a:pt x="1800" y="20249"/>
                  </a:lnTo>
                  <a:cubicBezTo>
                    <a:pt x="1551" y="20249"/>
                    <a:pt x="1349" y="20048"/>
                    <a:pt x="1349" y="19799"/>
                  </a:cubicBezTo>
                  <a:lnTo>
                    <a:pt x="1349" y="3824"/>
                  </a:lnTo>
                  <a:cubicBezTo>
                    <a:pt x="1349" y="3576"/>
                    <a:pt x="1551" y="3375"/>
                    <a:pt x="1800" y="3375"/>
                  </a:cubicBezTo>
                  <a:lnTo>
                    <a:pt x="4724" y="3375"/>
                  </a:lnTo>
                  <a:lnTo>
                    <a:pt x="4724" y="4725"/>
                  </a:lnTo>
                  <a:cubicBezTo>
                    <a:pt x="4724" y="5098"/>
                    <a:pt x="5027" y="5400"/>
                    <a:pt x="5399" y="5400"/>
                  </a:cubicBezTo>
                  <a:cubicBezTo>
                    <a:pt x="5772" y="5400"/>
                    <a:pt x="6074" y="5098"/>
                    <a:pt x="6074" y="4725"/>
                  </a:cubicBezTo>
                  <a:lnTo>
                    <a:pt x="6074" y="3375"/>
                  </a:lnTo>
                  <a:lnTo>
                    <a:pt x="10124" y="3375"/>
                  </a:lnTo>
                  <a:lnTo>
                    <a:pt x="10124" y="4725"/>
                  </a:lnTo>
                  <a:cubicBezTo>
                    <a:pt x="10124" y="5098"/>
                    <a:pt x="10427" y="5400"/>
                    <a:pt x="10800" y="5400"/>
                  </a:cubicBezTo>
                  <a:cubicBezTo>
                    <a:pt x="11172" y="5400"/>
                    <a:pt x="11474" y="5098"/>
                    <a:pt x="11474" y="4725"/>
                  </a:cubicBezTo>
                  <a:lnTo>
                    <a:pt x="11474" y="3375"/>
                  </a:lnTo>
                  <a:lnTo>
                    <a:pt x="15524" y="3375"/>
                  </a:lnTo>
                  <a:lnTo>
                    <a:pt x="15524" y="4725"/>
                  </a:lnTo>
                  <a:cubicBezTo>
                    <a:pt x="15524" y="5098"/>
                    <a:pt x="15827" y="5400"/>
                    <a:pt x="16199" y="5400"/>
                  </a:cubicBezTo>
                  <a:cubicBezTo>
                    <a:pt x="16572" y="5400"/>
                    <a:pt x="16874" y="5098"/>
                    <a:pt x="16874" y="4725"/>
                  </a:cubicBezTo>
                  <a:lnTo>
                    <a:pt x="16874" y="3375"/>
                  </a:lnTo>
                  <a:lnTo>
                    <a:pt x="19799" y="3375"/>
                  </a:lnTo>
                  <a:cubicBezTo>
                    <a:pt x="20048" y="3375"/>
                    <a:pt x="20249" y="3576"/>
                    <a:pt x="20249" y="3824"/>
                  </a:cubicBezTo>
                  <a:cubicBezTo>
                    <a:pt x="20249" y="3824"/>
                    <a:pt x="20249" y="19799"/>
                    <a:pt x="20249" y="19799"/>
                  </a:cubicBezTo>
                  <a:close/>
                  <a:moveTo>
                    <a:pt x="19799" y="2025"/>
                  </a:moveTo>
                  <a:lnTo>
                    <a:pt x="16874" y="2025"/>
                  </a:lnTo>
                  <a:lnTo>
                    <a:pt x="16874" y="675"/>
                  </a:lnTo>
                  <a:cubicBezTo>
                    <a:pt x="16874" y="301"/>
                    <a:pt x="16572" y="0"/>
                    <a:pt x="16199" y="0"/>
                  </a:cubicBezTo>
                  <a:cubicBezTo>
                    <a:pt x="15827" y="0"/>
                    <a:pt x="15524" y="301"/>
                    <a:pt x="15524" y="675"/>
                  </a:cubicBezTo>
                  <a:lnTo>
                    <a:pt x="15524" y="2025"/>
                  </a:lnTo>
                  <a:lnTo>
                    <a:pt x="11474" y="2025"/>
                  </a:lnTo>
                  <a:lnTo>
                    <a:pt x="11474" y="675"/>
                  </a:lnTo>
                  <a:cubicBezTo>
                    <a:pt x="11474" y="301"/>
                    <a:pt x="11172" y="0"/>
                    <a:pt x="10800" y="0"/>
                  </a:cubicBezTo>
                  <a:cubicBezTo>
                    <a:pt x="10427" y="0"/>
                    <a:pt x="10124" y="301"/>
                    <a:pt x="10124" y="675"/>
                  </a:cubicBezTo>
                  <a:lnTo>
                    <a:pt x="10124" y="2025"/>
                  </a:lnTo>
                  <a:lnTo>
                    <a:pt x="6074" y="2025"/>
                  </a:lnTo>
                  <a:lnTo>
                    <a:pt x="6074" y="675"/>
                  </a:lnTo>
                  <a:cubicBezTo>
                    <a:pt x="6074" y="301"/>
                    <a:pt x="5772" y="0"/>
                    <a:pt x="5399" y="0"/>
                  </a:cubicBezTo>
                  <a:cubicBezTo>
                    <a:pt x="5027" y="0"/>
                    <a:pt x="4724" y="301"/>
                    <a:pt x="4724" y="675"/>
                  </a:cubicBezTo>
                  <a:lnTo>
                    <a:pt x="4724" y="2025"/>
                  </a:lnTo>
                  <a:lnTo>
                    <a:pt x="1800" y="2025"/>
                  </a:lnTo>
                  <a:cubicBezTo>
                    <a:pt x="805" y="2025"/>
                    <a:pt x="0" y="2830"/>
                    <a:pt x="0" y="3824"/>
                  </a:cubicBezTo>
                  <a:lnTo>
                    <a:pt x="0" y="19799"/>
                  </a:lnTo>
                  <a:cubicBezTo>
                    <a:pt x="0" y="20793"/>
                    <a:pt x="805" y="21599"/>
                    <a:pt x="1800" y="21599"/>
                  </a:cubicBezTo>
                  <a:lnTo>
                    <a:pt x="19799" y="21599"/>
                  </a:lnTo>
                  <a:cubicBezTo>
                    <a:pt x="20794" y="21599"/>
                    <a:pt x="21600" y="20793"/>
                    <a:pt x="21600" y="19799"/>
                  </a:cubicBezTo>
                  <a:lnTo>
                    <a:pt x="21600" y="3824"/>
                  </a:lnTo>
                  <a:cubicBezTo>
                    <a:pt x="21600" y="2830"/>
                    <a:pt x="20794" y="2025"/>
                    <a:pt x="19799" y="2025"/>
                  </a:cubicBezTo>
                </a:path>
              </a:pathLst>
            </a:custGeom>
            <a:grpFill/>
            <a:ln>
              <a:noFill/>
            </a:ln>
            <a:effectLst/>
          </p:spPr>
          <p:txBody>
            <a:bodyPr lIns="50800" tIns="50800" rIns="50800" bIns="50800" anchor="ctr"/>
            <a:lstStyle/>
            <a:p>
              <a:pPr algn="ctr" defTabSz="608965"/>
              <a:endParaRPr lang="en-US" sz="4000">
                <a:solidFill>
                  <a:schemeClr val="bg1"/>
                </a:solidFill>
                <a:effectLst>
                  <a:outerShdw blurRad="38100" dist="38100" dir="2700000" algn="tl">
                    <a:srgbClr val="000000"/>
                  </a:outerShdw>
                </a:effectLst>
                <a:sym typeface="+mn-lt"/>
              </a:endParaRPr>
            </a:p>
          </p:txBody>
        </p:sp>
        <p:sp>
          <p:nvSpPr>
            <p:cNvPr id="61" name="OfficePLUS.cn-14-2">
              <a:extLst>
                <a:ext uri="{FF2B5EF4-FFF2-40B4-BE49-F238E27FC236}">
                  <a16:creationId xmlns:a16="http://schemas.microsoft.com/office/drawing/2014/main" id="{F8C5B809-5D44-4F85-8843-B16DADE7F6F0}"/>
                </a:ext>
              </a:extLst>
            </p:cNvPr>
            <p:cNvSpPr/>
            <p:nvPr/>
          </p:nvSpPr>
          <p:spPr bwMode="auto">
            <a:xfrm>
              <a:off x="7250548" y="2850544"/>
              <a:ext cx="60904" cy="458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50800" tIns="50800" rIns="50800" bIns="50800" anchor="ctr"/>
            <a:lstStyle/>
            <a:p>
              <a:pPr algn="ctr" defTabSz="608965"/>
              <a:endParaRPr lang="en-US" sz="4000">
                <a:solidFill>
                  <a:schemeClr val="bg1"/>
                </a:solidFill>
                <a:effectLst>
                  <a:outerShdw blurRad="38100" dist="38100" dir="2700000" algn="tl">
                    <a:srgbClr val="000000"/>
                  </a:outerShdw>
                </a:effectLst>
                <a:sym typeface="+mn-lt"/>
              </a:endParaRPr>
            </a:p>
          </p:txBody>
        </p:sp>
        <p:sp>
          <p:nvSpPr>
            <p:cNvPr id="62" name="OfficePLUS.cn-14-3">
              <a:extLst>
                <a:ext uri="{FF2B5EF4-FFF2-40B4-BE49-F238E27FC236}">
                  <a16:creationId xmlns:a16="http://schemas.microsoft.com/office/drawing/2014/main" id="{11983266-1FCF-4D56-8D30-762E06A511E1}"/>
                </a:ext>
              </a:extLst>
            </p:cNvPr>
            <p:cNvSpPr/>
            <p:nvPr/>
          </p:nvSpPr>
          <p:spPr bwMode="auto">
            <a:xfrm>
              <a:off x="7250548" y="2926466"/>
              <a:ext cx="60904" cy="458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50800" tIns="50800" rIns="50800" bIns="50800" anchor="ctr"/>
            <a:lstStyle/>
            <a:p>
              <a:pPr algn="ctr" defTabSz="608965"/>
              <a:endParaRPr lang="en-US" sz="4000">
                <a:solidFill>
                  <a:schemeClr val="bg1"/>
                </a:solidFill>
                <a:effectLst>
                  <a:outerShdw blurRad="38100" dist="38100" dir="2700000" algn="tl">
                    <a:srgbClr val="000000"/>
                  </a:outerShdw>
                </a:effectLst>
                <a:sym typeface="+mn-lt"/>
              </a:endParaRPr>
            </a:p>
          </p:txBody>
        </p:sp>
        <p:sp>
          <p:nvSpPr>
            <p:cNvPr id="63" name="OfficePLUS.cn-14-4">
              <a:extLst>
                <a:ext uri="{FF2B5EF4-FFF2-40B4-BE49-F238E27FC236}">
                  <a16:creationId xmlns:a16="http://schemas.microsoft.com/office/drawing/2014/main" id="{24817909-16FB-4E4E-9267-C211CBFCE3C2}"/>
                </a:ext>
              </a:extLst>
            </p:cNvPr>
            <p:cNvSpPr/>
            <p:nvPr/>
          </p:nvSpPr>
          <p:spPr bwMode="auto">
            <a:xfrm>
              <a:off x="7250548" y="3003222"/>
              <a:ext cx="60904" cy="4505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50800" tIns="50800" rIns="50800" bIns="50800" anchor="ctr"/>
            <a:lstStyle/>
            <a:p>
              <a:pPr algn="ctr" defTabSz="608965"/>
              <a:endParaRPr lang="en-US" sz="4000">
                <a:solidFill>
                  <a:schemeClr val="bg1"/>
                </a:solidFill>
                <a:effectLst>
                  <a:outerShdw blurRad="38100" dist="38100" dir="2700000" algn="tl">
                    <a:srgbClr val="000000"/>
                  </a:outerShdw>
                </a:effectLst>
                <a:sym typeface="+mn-lt"/>
              </a:endParaRPr>
            </a:p>
          </p:txBody>
        </p:sp>
        <p:sp>
          <p:nvSpPr>
            <p:cNvPr id="64" name="OfficePLUS.cn-14-5">
              <a:extLst>
                <a:ext uri="{FF2B5EF4-FFF2-40B4-BE49-F238E27FC236}">
                  <a16:creationId xmlns:a16="http://schemas.microsoft.com/office/drawing/2014/main" id="{79FE55D3-18CB-485B-A3A8-F46D1133DB22}"/>
                </a:ext>
              </a:extLst>
            </p:cNvPr>
            <p:cNvSpPr/>
            <p:nvPr/>
          </p:nvSpPr>
          <p:spPr bwMode="auto">
            <a:xfrm>
              <a:off x="7357338" y="3003222"/>
              <a:ext cx="60904" cy="4505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50800" tIns="50800" rIns="50800" bIns="50800" anchor="ctr"/>
            <a:lstStyle/>
            <a:p>
              <a:pPr algn="ctr" defTabSz="608965"/>
              <a:endParaRPr lang="en-US" sz="4000">
                <a:solidFill>
                  <a:schemeClr val="bg1"/>
                </a:solidFill>
                <a:effectLst>
                  <a:outerShdw blurRad="38100" dist="38100" dir="2700000" algn="tl">
                    <a:srgbClr val="000000"/>
                  </a:outerShdw>
                </a:effectLst>
                <a:sym typeface="+mn-lt"/>
              </a:endParaRPr>
            </a:p>
          </p:txBody>
        </p:sp>
        <p:sp>
          <p:nvSpPr>
            <p:cNvPr id="65" name="OfficePLUS.cn-14-6">
              <a:extLst>
                <a:ext uri="{FF2B5EF4-FFF2-40B4-BE49-F238E27FC236}">
                  <a16:creationId xmlns:a16="http://schemas.microsoft.com/office/drawing/2014/main" id="{5A7CE768-8AB7-4336-9EC2-0CBE762AEC1C}"/>
                </a:ext>
              </a:extLst>
            </p:cNvPr>
            <p:cNvSpPr/>
            <p:nvPr/>
          </p:nvSpPr>
          <p:spPr bwMode="auto">
            <a:xfrm>
              <a:off x="7357338" y="2926466"/>
              <a:ext cx="60904" cy="458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50800" tIns="50800" rIns="50800" bIns="50800" anchor="ctr"/>
            <a:lstStyle/>
            <a:p>
              <a:pPr algn="ctr" defTabSz="608965"/>
              <a:endParaRPr lang="en-US" sz="4000">
                <a:solidFill>
                  <a:schemeClr val="bg1"/>
                </a:solidFill>
                <a:effectLst>
                  <a:outerShdw blurRad="38100" dist="38100" dir="2700000" algn="tl">
                    <a:srgbClr val="000000"/>
                  </a:outerShdw>
                </a:effectLst>
                <a:sym typeface="+mn-lt"/>
              </a:endParaRPr>
            </a:p>
          </p:txBody>
        </p:sp>
        <p:sp>
          <p:nvSpPr>
            <p:cNvPr id="66" name="OfficePLUS.cn-14-7">
              <a:extLst>
                <a:ext uri="{FF2B5EF4-FFF2-40B4-BE49-F238E27FC236}">
                  <a16:creationId xmlns:a16="http://schemas.microsoft.com/office/drawing/2014/main" id="{285053F4-8BA4-47FF-9A8A-D02F25F10BFB}"/>
                </a:ext>
              </a:extLst>
            </p:cNvPr>
            <p:cNvSpPr/>
            <p:nvPr/>
          </p:nvSpPr>
          <p:spPr bwMode="auto">
            <a:xfrm>
              <a:off x="7357338" y="2850544"/>
              <a:ext cx="60904" cy="458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50800" tIns="50800" rIns="50800" bIns="50800" anchor="ctr"/>
            <a:lstStyle/>
            <a:p>
              <a:pPr algn="ctr" defTabSz="608965"/>
              <a:endParaRPr lang="en-US" sz="4000">
                <a:solidFill>
                  <a:schemeClr val="bg1"/>
                </a:solidFill>
                <a:effectLst>
                  <a:outerShdw blurRad="38100" dist="38100" dir="2700000" algn="tl">
                    <a:srgbClr val="000000"/>
                  </a:outerShdw>
                </a:effectLst>
                <a:sym typeface="+mn-lt"/>
              </a:endParaRPr>
            </a:p>
          </p:txBody>
        </p:sp>
        <p:sp>
          <p:nvSpPr>
            <p:cNvPr id="67" name="OfficePLUS.cn-14-8">
              <a:extLst>
                <a:ext uri="{FF2B5EF4-FFF2-40B4-BE49-F238E27FC236}">
                  <a16:creationId xmlns:a16="http://schemas.microsoft.com/office/drawing/2014/main" id="{A379F959-00C5-454B-8CBC-01A7EFD1A0D1}"/>
                </a:ext>
              </a:extLst>
            </p:cNvPr>
            <p:cNvSpPr/>
            <p:nvPr/>
          </p:nvSpPr>
          <p:spPr bwMode="auto">
            <a:xfrm>
              <a:off x="7464131" y="3003222"/>
              <a:ext cx="60904" cy="4505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50800" tIns="50800" rIns="50800" bIns="50800" anchor="ctr"/>
            <a:lstStyle/>
            <a:p>
              <a:pPr algn="ctr" defTabSz="608965"/>
              <a:endParaRPr lang="en-US" sz="4000">
                <a:solidFill>
                  <a:schemeClr val="bg1"/>
                </a:solidFill>
                <a:effectLst>
                  <a:outerShdw blurRad="38100" dist="38100" dir="2700000" algn="tl">
                    <a:srgbClr val="000000"/>
                  </a:outerShdw>
                </a:effectLst>
                <a:sym typeface="+mn-lt"/>
              </a:endParaRPr>
            </a:p>
          </p:txBody>
        </p:sp>
        <p:sp>
          <p:nvSpPr>
            <p:cNvPr id="68" name="OfficePLUS.cn-14-9">
              <a:extLst>
                <a:ext uri="{FF2B5EF4-FFF2-40B4-BE49-F238E27FC236}">
                  <a16:creationId xmlns:a16="http://schemas.microsoft.com/office/drawing/2014/main" id="{2A19E31E-B37A-4E3F-A329-60A5EAFB3B5B}"/>
                </a:ext>
              </a:extLst>
            </p:cNvPr>
            <p:cNvSpPr/>
            <p:nvPr/>
          </p:nvSpPr>
          <p:spPr bwMode="auto">
            <a:xfrm>
              <a:off x="7464131" y="2926466"/>
              <a:ext cx="60904" cy="458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50800" tIns="50800" rIns="50800" bIns="50800" anchor="ctr"/>
            <a:lstStyle/>
            <a:p>
              <a:pPr algn="ctr" defTabSz="608965"/>
              <a:endParaRPr lang="en-US" sz="4000">
                <a:solidFill>
                  <a:schemeClr val="bg1"/>
                </a:solidFill>
                <a:effectLst>
                  <a:outerShdw blurRad="38100" dist="38100" dir="2700000" algn="tl">
                    <a:srgbClr val="000000"/>
                  </a:outerShdw>
                </a:effectLst>
                <a:sym typeface="+mn-lt"/>
              </a:endParaRPr>
            </a:p>
          </p:txBody>
        </p:sp>
        <p:sp>
          <p:nvSpPr>
            <p:cNvPr id="69" name="OfficePLUS.cn-14-10">
              <a:extLst>
                <a:ext uri="{FF2B5EF4-FFF2-40B4-BE49-F238E27FC236}">
                  <a16:creationId xmlns:a16="http://schemas.microsoft.com/office/drawing/2014/main" id="{A17AAE23-6439-4D42-82F4-2600BE9C6931}"/>
                </a:ext>
              </a:extLst>
            </p:cNvPr>
            <p:cNvSpPr/>
            <p:nvPr/>
          </p:nvSpPr>
          <p:spPr bwMode="auto">
            <a:xfrm>
              <a:off x="7464131" y="2850544"/>
              <a:ext cx="60904" cy="458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50800" tIns="50800" rIns="50800" bIns="50800" anchor="ctr"/>
            <a:lstStyle/>
            <a:p>
              <a:pPr algn="ctr" defTabSz="608965"/>
              <a:endParaRPr lang="en-US" sz="4000">
                <a:solidFill>
                  <a:schemeClr val="bg1"/>
                </a:solidFill>
                <a:effectLst>
                  <a:outerShdw blurRad="38100" dist="38100" dir="2700000" algn="tl">
                    <a:srgbClr val="000000"/>
                  </a:outerShdw>
                </a:effectLst>
                <a:sym typeface="+mn-lt"/>
              </a:endParaRPr>
            </a:p>
          </p:txBody>
        </p:sp>
      </p:grpSp>
      <p:sp>
        <p:nvSpPr>
          <p:cNvPr id="70" name="OfficePLUS.cn-19">
            <a:extLst>
              <a:ext uri="{FF2B5EF4-FFF2-40B4-BE49-F238E27FC236}">
                <a16:creationId xmlns:a16="http://schemas.microsoft.com/office/drawing/2014/main" id="{1C4DE9DC-D6E2-41E4-BACF-A84CEF65CCDF}"/>
              </a:ext>
            </a:extLst>
          </p:cNvPr>
          <p:cNvSpPr/>
          <p:nvPr/>
        </p:nvSpPr>
        <p:spPr>
          <a:xfrm>
            <a:off x="7868162" y="5331045"/>
            <a:ext cx="3172862" cy="419474"/>
          </a:xfrm>
          <a:prstGeom prst="rect">
            <a:avLst/>
          </a:prstGeom>
        </p:spPr>
        <p:txBody>
          <a:bodyPr wrap="square">
            <a:spAutoFit/>
          </a:bodyPr>
          <a:lstStyle/>
          <a:p>
            <a:pPr algn="ctr" fontAlgn="base">
              <a:lnSpc>
                <a:spcPct val="150000"/>
              </a:lnSpc>
              <a:spcBef>
                <a:spcPct val="0"/>
              </a:spcBef>
              <a:spcAft>
                <a:spcPct val="0"/>
              </a:spcAft>
            </a:pPr>
            <a:r>
              <a:rPr lang="en-US" altLang="zh-CN" sz="1600" b="1" dirty="0">
                <a:solidFill>
                  <a:schemeClr val="bg1"/>
                </a:solidFill>
                <a:cs typeface="+mn-ea"/>
                <a:sym typeface="+mn-lt"/>
              </a:rPr>
              <a:t>By:</a:t>
            </a:r>
            <a:r>
              <a:rPr lang="zh-CN" altLang="en-US" sz="1600" b="1" dirty="0">
                <a:solidFill>
                  <a:schemeClr val="bg1"/>
                </a:solidFill>
                <a:cs typeface="+mn-ea"/>
                <a:sym typeface="+mn-lt"/>
              </a:rPr>
              <a:t>封钦正</a:t>
            </a:r>
          </a:p>
        </p:txBody>
      </p:sp>
      <p:sp>
        <p:nvSpPr>
          <p:cNvPr id="71" name="OfficePLUS.cn-7">
            <a:extLst>
              <a:ext uri="{FF2B5EF4-FFF2-40B4-BE49-F238E27FC236}">
                <a16:creationId xmlns:a16="http://schemas.microsoft.com/office/drawing/2014/main" id="{7B383389-6929-41B8-839A-5A46022F755D}"/>
              </a:ext>
            </a:extLst>
          </p:cNvPr>
          <p:cNvSpPr>
            <a:spLocks noChangeArrowheads="1"/>
          </p:cNvSpPr>
          <p:nvPr/>
        </p:nvSpPr>
        <p:spPr bwMode="auto">
          <a:xfrm>
            <a:off x="7591360" y="2695606"/>
            <a:ext cx="589232" cy="588028"/>
          </a:xfrm>
          <a:prstGeom prst="roundRect">
            <a:avLst/>
          </a:prstGeom>
          <a:noFill/>
          <a:ln w="25400">
            <a:solidFill>
              <a:schemeClr val="bg1"/>
            </a:solidFill>
          </a:ln>
          <a:effectLst/>
        </p:spPr>
        <p:txBody>
          <a:bodyPr anchor="ctr"/>
          <a:lstStyle>
            <a:lvl1pPr defTabSz="1217295">
              <a:defRPr>
                <a:solidFill>
                  <a:schemeClr val="tx1"/>
                </a:solidFill>
                <a:latin typeface="Calibri" panose="020F0502020204030204" pitchFamily="34" charset="0"/>
                <a:ea typeface="宋体" panose="02010600030101010101" pitchFamily="2" charset="-122"/>
              </a:defRPr>
            </a:lvl1pPr>
            <a:lvl2pPr marL="742950" indent="-285750" defTabSz="1217295">
              <a:defRPr>
                <a:solidFill>
                  <a:schemeClr val="tx1"/>
                </a:solidFill>
                <a:latin typeface="Calibri" panose="020F0502020204030204" pitchFamily="34" charset="0"/>
                <a:ea typeface="宋体" panose="02010600030101010101" pitchFamily="2" charset="-122"/>
              </a:defRPr>
            </a:lvl2pPr>
            <a:lvl3pPr marL="1143000" indent="-228600" defTabSz="1217295">
              <a:defRPr>
                <a:solidFill>
                  <a:schemeClr val="tx1"/>
                </a:solidFill>
                <a:latin typeface="Calibri" panose="020F0502020204030204" pitchFamily="34" charset="0"/>
                <a:ea typeface="宋体" panose="02010600030101010101" pitchFamily="2" charset="-122"/>
              </a:defRPr>
            </a:lvl3pPr>
            <a:lvl4pPr marL="1600200" indent="-228600" defTabSz="1217295">
              <a:defRPr>
                <a:solidFill>
                  <a:schemeClr val="tx1"/>
                </a:solidFill>
                <a:latin typeface="Calibri" panose="020F0502020204030204" pitchFamily="34" charset="0"/>
                <a:ea typeface="宋体" panose="02010600030101010101" pitchFamily="2" charset="-122"/>
              </a:defRPr>
            </a:lvl4pPr>
            <a:lvl5pPr marL="2057400" indent="-228600" defTabSz="1217295">
              <a:defRPr>
                <a:solidFill>
                  <a:schemeClr val="tx1"/>
                </a:solidFill>
                <a:latin typeface="Calibri" panose="020F0502020204030204" pitchFamily="34" charset="0"/>
                <a:ea typeface="宋体" panose="02010600030101010101" pitchFamily="2" charset="-122"/>
              </a:defRPr>
            </a:lvl5pPr>
            <a:lvl6pPr marL="2514600" indent="-228600" defTabSz="121729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29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29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29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endParaRPr lang="en-US" sz="3100">
              <a:solidFill>
                <a:schemeClr val="bg1"/>
              </a:solidFill>
              <a:latin typeface="+mn-lt"/>
              <a:sym typeface="+mn-lt"/>
            </a:endParaRPr>
          </a:p>
        </p:txBody>
      </p:sp>
      <p:sp>
        <p:nvSpPr>
          <p:cNvPr id="72" name="OfficePLUS.cn-16">
            <a:extLst>
              <a:ext uri="{FF2B5EF4-FFF2-40B4-BE49-F238E27FC236}">
                <a16:creationId xmlns:a16="http://schemas.microsoft.com/office/drawing/2014/main" id="{8825A87A-3619-4771-9E3C-8B6032992630}"/>
              </a:ext>
            </a:extLst>
          </p:cNvPr>
          <p:cNvSpPr>
            <a:spLocks noEditPoints="1"/>
          </p:cNvSpPr>
          <p:nvPr/>
        </p:nvSpPr>
        <p:spPr bwMode="auto">
          <a:xfrm>
            <a:off x="7742833" y="2843696"/>
            <a:ext cx="286286" cy="285700"/>
          </a:xfrm>
          <a:custGeom>
            <a:avLst/>
            <a:gdLst>
              <a:gd name="T0" fmla="*/ 347 w 376"/>
              <a:gd name="T1" fmla="*/ 284 h 376"/>
              <a:gd name="T2" fmla="*/ 347 w 376"/>
              <a:gd name="T3" fmla="*/ 238 h 376"/>
              <a:gd name="T4" fmla="*/ 278 w 376"/>
              <a:gd name="T5" fmla="*/ 169 h 376"/>
              <a:gd name="T6" fmla="*/ 238 w 376"/>
              <a:gd name="T7" fmla="*/ 169 h 376"/>
              <a:gd name="T8" fmla="*/ 207 w 376"/>
              <a:gd name="T9" fmla="*/ 148 h 376"/>
              <a:gd name="T10" fmla="*/ 207 w 376"/>
              <a:gd name="T11" fmla="*/ 92 h 376"/>
              <a:gd name="T12" fmla="*/ 236 w 376"/>
              <a:gd name="T13" fmla="*/ 48 h 376"/>
              <a:gd name="T14" fmla="*/ 188 w 376"/>
              <a:gd name="T15" fmla="*/ 0 h 376"/>
              <a:gd name="T16" fmla="*/ 140 w 376"/>
              <a:gd name="T17" fmla="*/ 48 h 376"/>
              <a:gd name="T18" fmla="*/ 169 w 376"/>
              <a:gd name="T19" fmla="*/ 92 h 376"/>
              <a:gd name="T20" fmla="*/ 169 w 376"/>
              <a:gd name="T21" fmla="*/ 148 h 376"/>
              <a:gd name="T22" fmla="*/ 138 w 376"/>
              <a:gd name="T23" fmla="*/ 169 h 376"/>
              <a:gd name="T24" fmla="*/ 98 w 376"/>
              <a:gd name="T25" fmla="*/ 169 h 376"/>
              <a:gd name="T26" fmla="*/ 29 w 376"/>
              <a:gd name="T27" fmla="*/ 238 h 376"/>
              <a:gd name="T28" fmla="*/ 29 w 376"/>
              <a:gd name="T29" fmla="*/ 284 h 376"/>
              <a:gd name="T30" fmla="*/ 0 w 376"/>
              <a:gd name="T31" fmla="*/ 328 h 376"/>
              <a:gd name="T32" fmla="*/ 48 w 376"/>
              <a:gd name="T33" fmla="*/ 376 h 376"/>
              <a:gd name="T34" fmla="*/ 96 w 376"/>
              <a:gd name="T35" fmla="*/ 328 h 376"/>
              <a:gd name="T36" fmla="*/ 67 w 376"/>
              <a:gd name="T37" fmla="*/ 284 h 376"/>
              <a:gd name="T38" fmla="*/ 67 w 376"/>
              <a:gd name="T39" fmla="*/ 238 h 376"/>
              <a:gd name="T40" fmla="*/ 98 w 376"/>
              <a:gd name="T41" fmla="*/ 207 h 376"/>
              <a:gd name="T42" fmla="*/ 138 w 376"/>
              <a:gd name="T43" fmla="*/ 207 h 376"/>
              <a:gd name="T44" fmla="*/ 169 w 376"/>
              <a:gd name="T45" fmla="*/ 202 h 376"/>
              <a:gd name="T46" fmla="*/ 169 w 376"/>
              <a:gd name="T47" fmla="*/ 284 h 376"/>
              <a:gd name="T48" fmla="*/ 140 w 376"/>
              <a:gd name="T49" fmla="*/ 328 h 376"/>
              <a:gd name="T50" fmla="*/ 188 w 376"/>
              <a:gd name="T51" fmla="*/ 376 h 376"/>
              <a:gd name="T52" fmla="*/ 236 w 376"/>
              <a:gd name="T53" fmla="*/ 328 h 376"/>
              <a:gd name="T54" fmla="*/ 207 w 376"/>
              <a:gd name="T55" fmla="*/ 284 h 376"/>
              <a:gd name="T56" fmla="*/ 207 w 376"/>
              <a:gd name="T57" fmla="*/ 202 h 376"/>
              <a:gd name="T58" fmla="*/ 238 w 376"/>
              <a:gd name="T59" fmla="*/ 207 h 376"/>
              <a:gd name="T60" fmla="*/ 278 w 376"/>
              <a:gd name="T61" fmla="*/ 207 h 376"/>
              <a:gd name="T62" fmla="*/ 309 w 376"/>
              <a:gd name="T63" fmla="*/ 238 h 376"/>
              <a:gd name="T64" fmla="*/ 309 w 376"/>
              <a:gd name="T65" fmla="*/ 284 h 376"/>
              <a:gd name="T66" fmla="*/ 280 w 376"/>
              <a:gd name="T67" fmla="*/ 328 h 376"/>
              <a:gd name="T68" fmla="*/ 328 w 376"/>
              <a:gd name="T69" fmla="*/ 376 h 376"/>
              <a:gd name="T70" fmla="*/ 376 w 376"/>
              <a:gd name="T71" fmla="*/ 328 h 376"/>
              <a:gd name="T72" fmla="*/ 347 w 376"/>
              <a:gd name="T73" fmla="*/ 284 h 376"/>
              <a:gd name="T74" fmla="*/ 75 w 376"/>
              <a:gd name="T75" fmla="*/ 328 h 376"/>
              <a:gd name="T76" fmla="*/ 48 w 376"/>
              <a:gd name="T77" fmla="*/ 356 h 376"/>
              <a:gd name="T78" fmla="*/ 20 w 376"/>
              <a:gd name="T79" fmla="*/ 328 h 376"/>
              <a:gd name="T80" fmla="*/ 48 w 376"/>
              <a:gd name="T81" fmla="*/ 300 h 376"/>
              <a:gd name="T82" fmla="*/ 75 w 376"/>
              <a:gd name="T83" fmla="*/ 328 h 376"/>
              <a:gd name="T84" fmla="*/ 160 w 376"/>
              <a:gd name="T85" fmla="*/ 48 h 376"/>
              <a:gd name="T86" fmla="*/ 188 w 376"/>
              <a:gd name="T87" fmla="*/ 20 h 376"/>
              <a:gd name="T88" fmla="*/ 215 w 376"/>
              <a:gd name="T89" fmla="*/ 48 h 376"/>
              <a:gd name="T90" fmla="*/ 188 w 376"/>
              <a:gd name="T91" fmla="*/ 76 h 376"/>
              <a:gd name="T92" fmla="*/ 160 w 376"/>
              <a:gd name="T93" fmla="*/ 48 h 376"/>
              <a:gd name="T94" fmla="*/ 215 w 376"/>
              <a:gd name="T95" fmla="*/ 328 h 376"/>
              <a:gd name="T96" fmla="*/ 188 w 376"/>
              <a:gd name="T97" fmla="*/ 356 h 376"/>
              <a:gd name="T98" fmla="*/ 160 w 376"/>
              <a:gd name="T99" fmla="*/ 328 h 376"/>
              <a:gd name="T100" fmla="*/ 188 w 376"/>
              <a:gd name="T101" fmla="*/ 300 h 376"/>
              <a:gd name="T102" fmla="*/ 215 w 376"/>
              <a:gd name="T103" fmla="*/ 328 h 376"/>
              <a:gd name="T104" fmla="*/ 328 w 376"/>
              <a:gd name="T105" fmla="*/ 356 h 376"/>
              <a:gd name="T106" fmla="*/ 300 w 376"/>
              <a:gd name="T107" fmla="*/ 328 h 376"/>
              <a:gd name="T108" fmla="*/ 328 w 376"/>
              <a:gd name="T109" fmla="*/ 300 h 376"/>
              <a:gd name="T110" fmla="*/ 355 w 376"/>
              <a:gd name="T111" fmla="*/ 328 h 376"/>
              <a:gd name="T112" fmla="*/ 328 w 376"/>
              <a:gd name="T113" fmla="*/ 35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76" h="376">
                <a:moveTo>
                  <a:pt x="347" y="284"/>
                </a:moveTo>
                <a:cubicBezTo>
                  <a:pt x="347" y="238"/>
                  <a:pt x="347" y="238"/>
                  <a:pt x="347" y="238"/>
                </a:cubicBezTo>
                <a:cubicBezTo>
                  <a:pt x="347" y="210"/>
                  <a:pt x="328" y="169"/>
                  <a:pt x="278" y="169"/>
                </a:cubicBezTo>
                <a:cubicBezTo>
                  <a:pt x="238" y="169"/>
                  <a:pt x="238" y="169"/>
                  <a:pt x="238" y="169"/>
                </a:cubicBezTo>
                <a:cubicBezTo>
                  <a:pt x="210" y="169"/>
                  <a:pt x="207" y="155"/>
                  <a:pt x="207" y="148"/>
                </a:cubicBezTo>
                <a:cubicBezTo>
                  <a:pt x="207" y="92"/>
                  <a:pt x="207" y="92"/>
                  <a:pt x="207" y="92"/>
                </a:cubicBezTo>
                <a:cubicBezTo>
                  <a:pt x="224" y="85"/>
                  <a:pt x="236" y="68"/>
                  <a:pt x="236" y="48"/>
                </a:cubicBezTo>
                <a:cubicBezTo>
                  <a:pt x="236" y="21"/>
                  <a:pt x="214" y="0"/>
                  <a:pt x="188" y="0"/>
                </a:cubicBezTo>
                <a:cubicBezTo>
                  <a:pt x="161" y="0"/>
                  <a:pt x="140" y="21"/>
                  <a:pt x="140" y="48"/>
                </a:cubicBezTo>
                <a:cubicBezTo>
                  <a:pt x="140" y="68"/>
                  <a:pt x="152" y="85"/>
                  <a:pt x="169" y="92"/>
                </a:cubicBezTo>
                <a:cubicBezTo>
                  <a:pt x="169" y="148"/>
                  <a:pt x="169" y="148"/>
                  <a:pt x="169" y="148"/>
                </a:cubicBezTo>
                <a:cubicBezTo>
                  <a:pt x="169" y="153"/>
                  <a:pt x="167" y="169"/>
                  <a:pt x="138" y="169"/>
                </a:cubicBezTo>
                <a:cubicBezTo>
                  <a:pt x="98" y="169"/>
                  <a:pt x="98" y="169"/>
                  <a:pt x="98" y="169"/>
                </a:cubicBezTo>
                <a:cubicBezTo>
                  <a:pt x="47" y="169"/>
                  <a:pt x="29" y="210"/>
                  <a:pt x="29" y="238"/>
                </a:cubicBezTo>
                <a:cubicBezTo>
                  <a:pt x="29" y="284"/>
                  <a:pt x="29" y="284"/>
                  <a:pt x="29" y="284"/>
                </a:cubicBezTo>
                <a:cubicBezTo>
                  <a:pt x="12" y="291"/>
                  <a:pt x="0" y="308"/>
                  <a:pt x="0" y="328"/>
                </a:cubicBezTo>
                <a:cubicBezTo>
                  <a:pt x="0" y="354"/>
                  <a:pt x="21" y="376"/>
                  <a:pt x="48" y="376"/>
                </a:cubicBezTo>
                <a:cubicBezTo>
                  <a:pt x="74" y="376"/>
                  <a:pt x="96" y="354"/>
                  <a:pt x="96" y="328"/>
                </a:cubicBezTo>
                <a:cubicBezTo>
                  <a:pt x="96" y="308"/>
                  <a:pt x="84" y="291"/>
                  <a:pt x="67" y="284"/>
                </a:cubicBezTo>
                <a:cubicBezTo>
                  <a:pt x="67" y="238"/>
                  <a:pt x="67" y="238"/>
                  <a:pt x="67" y="238"/>
                </a:cubicBezTo>
                <a:cubicBezTo>
                  <a:pt x="67" y="233"/>
                  <a:pt x="68" y="207"/>
                  <a:pt x="98" y="207"/>
                </a:cubicBezTo>
                <a:cubicBezTo>
                  <a:pt x="138" y="207"/>
                  <a:pt x="138" y="207"/>
                  <a:pt x="138" y="207"/>
                </a:cubicBezTo>
                <a:cubicBezTo>
                  <a:pt x="150" y="207"/>
                  <a:pt x="160" y="205"/>
                  <a:pt x="169" y="202"/>
                </a:cubicBezTo>
                <a:cubicBezTo>
                  <a:pt x="169" y="284"/>
                  <a:pt x="169" y="284"/>
                  <a:pt x="169" y="284"/>
                </a:cubicBezTo>
                <a:cubicBezTo>
                  <a:pt x="152" y="291"/>
                  <a:pt x="140" y="308"/>
                  <a:pt x="140" y="328"/>
                </a:cubicBezTo>
                <a:cubicBezTo>
                  <a:pt x="140" y="354"/>
                  <a:pt x="161" y="376"/>
                  <a:pt x="188" y="376"/>
                </a:cubicBezTo>
                <a:cubicBezTo>
                  <a:pt x="214" y="376"/>
                  <a:pt x="236" y="354"/>
                  <a:pt x="236" y="328"/>
                </a:cubicBezTo>
                <a:cubicBezTo>
                  <a:pt x="236" y="308"/>
                  <a:pt x="224" y="291"/>
                  <a:pt x="207" y="284"/>
                </a:cubicBezTo>
                <a:cubicBezTo>
                  <a:pt x="207" y="202"/>
                  <a:pt x="207" y="202"/>
                  <a:pt x="207" y="202"/>
                </a:cubicBezTo>
                <a:cubicBezTo>
                  <a:pt x="215" y="205"/>
                  <a:pt x="226" y="207"/>
                  <a:pt x="238" y="207"/>
                </a:cubicBezTo>
                <a:cubicBezTo>
                  <a:pt x="278" y="207"/>
                  <a:pt x="278" y="207"/>
                  <a:pt x="278" y="207"/>
                </a:cubicBezTo>
                <a:cubicBezTo>
                  <a:pt x="306" y="207"/>
                  <a:pt x="309" y="231"/>
                  <a:pt x="309" y="238"/>
                </a:cubicBezTo>
                <a:cubicBezTo>
                  <a:pt x="309" y="284"/>
                  <a:pt x="309" y="284"/>
                  <a:pt x="309" y="284"/>
                </a:cubicBezTo>
                <a:cubicBezTo>
                  <a:pt x="292" y="291"/>
                  <a:pt x="280" y="308"/>
                  <a:pt x="280" y="328"/>
                </a:cubicBezTo>
                <a:cubicBezTo>
                  <a:pt x="280" y="354"/>
                  <a:pt x="301" y="376"/>
                  <a:pt x="328" y="376"/>
                </a:cubicBezTo>
                <a:cubicBezTo>
                  <a:pt x="354" y="376"/>
                  <a:pt x="376" y="354"/>
                  <a:pt x="376" y="328"/>
                </a:cubicBezTo>
                <a:cubicBezTo>
                  <a:pt x="376" y="308"/>
                  <a:pt x="364" y="291"/>
                  <a:pt x="347" y="284"/>
                </a:cubicBezTo>
                <a:close/>
                <a:moveTo>
                  <a:pt x="75" y="328"/>
                </a:moveTo>
                <a:cubicBezTo>
                  <a:pt x="75" y="343"/>
                  <a:pt x="63" y="356"/>
                  <a:pt x="48" y="356"/>
                </a:cubicBezTo>
                <a:cubicBezTo>
                  <a:pt x="32" y="356"/>
                  <a:pt x="20" y="343"/>
                  <a:pt x="20" y="328"/>
                </a:cubicBezTo>
                <a:cubicBezTo>
                  <a:pt x="20" y="313"/>
                  <a:pt x="32" y="300"/>
                  <a:pt x="48" y="300"/>
                </a:cubicBezTo>
                <a:cubicBezTo>
                  <a:pt x="63" y="300"/>
                  <a:pt x="75" y="313"/>
                  <a:pt x="75" y="328"/>
                </a:cubicBezTo>
                <a:close/>
                <a:moveTo>
                  <a:pt x="160" y="48"/>
                </a:moveTo>
                <a:cubicBezTo>
                  <a:pt x="160" y="33"/>
                  <a:pt x="172" y="20"/>
                  <a:pt x="188" y="20"/>
                </a:cubicBezTo>
                <a:cubicBezTo>
                  <a:pt x="203" y="20"/>
                  <a:pt x="215" y="33"/>
                  <a:pt x="215" y="48"/>
                </a:cubicBezTo>
                <a:cubicBezTo>
                  <a:pt x="215" y="63"/>
                  <a:pt x="203" y="76"/>
                  <a:pt x="188" y="76"/>
                </a:cubicBezTo>
                <a:cubicBezTo>
                  <a:pt x="172" y="76"/>
                  <a:pt x="160" y="63"/>
                  <a:pt x="160" y="48"/>
                </a:cubicBezTo>
                <a:close/>
                <a:moveTo>
                  <a:pt x="215" y="328"/>
                </a:moveTo>
                <a:cubicBezTo>
                  <a:pt x="215" y="343"/>
                  <a:pt x="203" y="356"/>
                  <a:pt x="188" y="356"/>
                </a:cubicBezTo>
                <a:cubicBezTo>
                  <a:pt x="172" y="356"/>
                  <a:pt x="160" y="343"/>
                  <a:pt x="160" y="328"/>
                </a:cubicBezTo>
                <a:cubicBezTo>
                  <a:pt x="160" y="313"/>
                  <a:pt x="172" y="300"/>
                  <a:pt x="188" y="300"/>
                </a:cubicBezTo>
                <a:cubicBezTo>
                  <a:pt x="203" y="300"/>
                  <a:pt x="215" y="313"/>
                  <a:pt x="215" y="328"/>
                </a:cubicBezTo>
                <a:close/>
                <a:moveTo>
                  <a:pt x="328" y="356"/>
                </a:moveTo>
                <a:cubicBezTo>
                  <a:pt x="312" y="356"/>
                  <a:pt x="300" y="343"/>
                  <a:pt x="300" y="328"/>
                </a:cubicBezTo>
                <a:cubicBezTo>
                  <a:pt x="300" y="313"/>
                  <a:pt x="312" y="300"/>
                  <a:pt x="328" y="300"/>
                </a:cubicBezTo>
                <a:cubicBezTo>
                  <a:pt x="343" y="300"/>
                  <a:pt x="355" y="313"/>
                  <a:pt x="355" y="328"/>
                </a:cubicBezTo>
                <a:cubicBezTo>
                  <a:pt x="355" y="343"/>
                  <a:pt x="343" y="356"/>
                  <a:pt x="328" y="356"/>
                </a:cubicBezTo>
                <a:close/>
              </a:path>
            </a:pathLst>
          </a:custGeom>
          <a:solidFill>
            <a:srgbClr val="00B0F0"/>
          </a:solidFill>
          <a:ln>
            <a:noFill/>
          </a:ln>
          <a:effectLst/>
        </p:spPr>
        <p:txBody>
          <a:bodyPr lIns="121682" tIns="60841" rIns="121682" bIns="60841"/>
          <a:lstStyle/>
          <a:p>
            <a:pPr algn="ctr"/>
            <a:endParaRPr lang="zh-CN" altLang="en-US">
              <a:solidFill>
                <a:schemeClr val="bg1"/>
              </a:solidFill>
              <a:sym typeface="+mn-lt"/>
            </a:endParaRPr>
          </a:p>
        </p:txBody>
      </p:sp>
      <p:sp>
        <p:nvSpPr>
          <p:cNvPr id="73" name="OfficePLUS.cn-8">
            <a:extLst>
              <a:ext uri="{FF2B5EF4-FFF2-40B4-BE49-F238E27FC236}">
                <a16:creationId xmlns:a16="http://schemas.microsoft.com/office/drawing/2014/main" id="{536320A4-E2B3-496D-9832-433F1AF7A0C7}"/>
              </a:ext>
            </a:extLst>
          </p:cNvPr>
          <p:cNvSpPr txBox="1"/>
          <p:nvPr/>
        </p:nvSpPr>
        <p:spPr>
          <a:xfrm>
            <a:off x="6902216" y="3436659"/>
            <a:ext cx="1967519" cy="369332"/>
          </a:xfrm>
          <a:prstGeom prst="rect">
            <a:avLst/>
          </a:prstGeom>
          <a:noFill/>
          <a:effectLst/>
        </p:spPr>
        <p:txBody>
          <a:bodyPr wrap="square" rtlCol="0">
            <a:spAutoFit/>
          </a:bodyPr>
          <a:lstStyle/>
          <a:p>
            <a:pPr algn="ctr"/>
            <a:r>
              <a:rPr lang="en-US" altLang="zh-CN" dirty="0">
                <a:gradFill>
                  <a:gsLst>
                    <a:gs pos="39000">
                      <a:schemeClr val="bg1"/>
                    </a:gs>
                    <a:gs pos="100000">
                      <a:srgbClr val="00B0F0"/>
                    </a:gs>
                  </a:gsLst>
                  <a:lin ang="5400000" scaled="0"/>
                </a:gradFill>
                <a:ea typeface="微软雅黑" panose="020B0503020204020204" pitchFamily="34" charset="-122"/>
                <a:sym typeface="+mn-lt"/>
              </a:rPr>
              <a:t>8. </a:t>
            </a:r>
            <a:r>
              <a:rPr lang="zh-CN" altLang="en-US" dirty="0">
                <a:gradFill>
                  <a:gsLst>
                    <a:gs pos="39000">
                      <a:schemeClr val="bg1"/>
                    </a:gs>
                    <a:gs pos="100000">
                      <a:srgbClr val="00B0F0"/>
                    </a:gs>
                  </a:gsLst>
                  <a:lin ang="5400000" scaled="0"/>
                </a:gradFill>
                <a:ea typeface="微软雅黑" panose="020B0503020204020204" pitchFamily="34" charset="-122"/>
                <a:sym typeface="+mn-lt"/>
              </a:rPr>
              <a:t>组合</a:t>
            </a:r>
          </a:p>
        </p:txBody>
      </p:sp>
      <p:sp>
        <p:nvSpPr>
          <p:cNvPr id="74" name="OfficePLUS.cn-17">
            <a:extLst>
              <a:ext uri="{FF2B5EF4-FFF2-40B4-BE49-F238E27FC236}">
                <a16:creationId xmlns:a16="http://schemas.microsoft.com/office/drawing/2014/main" id="{C8BB54EA-16EA-4936-BEB0-E5AE27F9A4E5}"/>
              </a:ext>
            </a:extLst>
          </p:cNvPr>
          <p:cNvSpPr/>
          <p:nvPr/>
        </p:nvSpPr>
        <p:spPr>
          <a:xfrm>
            <a:off x="6300643" y="3694146"/>
            <a:ext cx="3172862" cy="419474"/>
          </a:xfrm>
          <a:prstGeom prst="rect">
            <a:avLst/>
          </a:prstGeom>
        </p:spPr>
        <p:txBody>
          <a:bodyPr wrap="square">
            <a:spAutoFit/>
          </a:bodyPr>
          <a:lstStyle/>
          <a:p>
            <a:pPr algn="ctr" fontAlgn="base">
              <a:lnSpc>
                <a:spcPct val="150000"/>
              </a:lnSpc>
              <a:spcBef>
                <a:spcPct val="0"/>
              </a:spcBef>
              <a:spcAft>
                <a:spcPct val="0"/>
              </a:spcAft>
            </a:pPr>
            <a:r>
              <a:rPr lang="en-US" altLang="zh-CN" sz="1600" b="1" dirty="0">
                <a:solidFill>
                  <a:schemeClr val="bg1"/>
                </a:solidFill>
                <a:cs typeface="+mn-ea"/>
                <a:sym typeface="+mn-lt"/>
              </a:rPr>
              <a:t>By:</a:t>
            </a:r>
            <a:r>
              <a:rPr lang="zh-CN" altLang="en-US" sz="1600" b="1" dirty="0">
                <a:solidFill>
                  <a:schemeClr val="bg1"/>
                </a:solidFill>
                <a:cs typeface="+mn-ea"/>
                <a:sym typeface="+mn-lt"/>
              </a:rPr>
              <a:t>张硕</a:t>
            </a:r>
          </a:p>
        </p:txBody>
      </p:sp>
    </p:spTree>
    <p:extLst>
      <p:ext uri="{BB962C8B-B14F-4D97-AF65-F5344CB8AC3E}">
        <p14:creationId xmlns:p14="http://schemas.microsoft.com/office/powerpoint/2010/main" val="28344974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heel(1)">
                                      <p:cBhvr>
                                        <p:cTn id="10" dur="2000"/>
                                        <p:tgtEl>
                                          <p:spTgt spid="7"/>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heel(1)">
                                      <p:cBhvr>
                                        <p:cTn id="13" dur="2000"/>
                                        <p:tgtEl>
                                          <p:spTgt spid="9"/>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heel(1)">
                                      <p:cBhvr>
                                        <p:cTn id="16" dur="20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wipe(down)">
                                      <p:cBhvr>
                                        <p:cTn id="21" dur="500"/>
                                        <p:tgtEl>
                                          <p:spTgt spid="31"/>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down)">
                                      <p:cBhvr>
                                        <p:cTn id="27" dur="500"/>
                                        <p:tgtEl>
                                          <p:spTgt spid="36"/>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down)">
                                      <p:cBhvr>
                                        <p:cTn id="30" dur="5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randombar(horizontal)">
                                      <p:cBhvr>
                                        <p:cTn id="35" dur="500"/>
                                        <p:tgtEl>
                                          <p:spTgt spid="13"/>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randombar(horizontal)">
                                      <p:cBhvr>
                                        <p:cTn id="38" dur="500"/>
                                        <p:tgtEl>
                                          <p:spTgt spid="15"/>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randombar(horizontal)">
                                      <p:cBhvr>
                                        <p:cTn id="41" dur="500"/>
                                        <p:tgtEl>
                                          <p:spTgt spid="30"/>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randombar(horizontal)">
                                      <p:cBhvr>
                                        <p:cTn id="44" dur="500"/>
                                        <p:tgtEl>
                                          <p:spTgt spid="38"/>
                                        </p:tgtEl>
                                      </p:cBhvr>
                                    </p:animEffect>
                                  </p:childTnLst>
                                </p:cTn>
                              </p:par>
                            </p:childTnLst>
                          </p:cTn>
                        </p:par>
                      </p:childTnLst>
                    </p:cTn>
                  </p:par>
                  <p:par>
                    <p:cTn id="45" fill="hold">
                      <p:stCondLst>
                        <p:cond delay="indefinite"/>
                      </p:stCondLst>
                      <p:childTnLst>
                        <p:par>
                          <p:cTn id="46" fill="hold">
                            <p:stCondLst>
                              <p:cond delay="0"/>
                            </p:stCondLst>
                            <p:childTnLst>
                              <p:par>
                                <p:cTn id="47" presetID="26" presetClass="entr" presetSubtype="0" fill="hold" grpId="0" nodeType="click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wipe(down)">
                                      <p:cBhvr>
                                        <p:cTn id="49" dur="580">
                                          <p:stCondLst>
                                            <p:cond delay="0"/>
                                          </p:stCondLst>
                                        </p:cTn>
                                        <p:tgtEl>
                                          <p:spTgt spid="57"/>
                                        </p:tgtEl>
                                      </p:cBhvr>
                                    </p:animEffect>
                                    <p:anim calcmode="lin" valueType="num">
                                      <p:cBhvr>
                                        <p:cTn id="50" dur="1822" tmFilter="0,0; 0.14,0.36; 0.43,0.73; 0.71,0.91; 1.0,1.0">
                                          <p:stCondLst>
                                            <p:cond delay="0"/>
                                          </p:stCondLst>
                                        </p:cTn>
                                        <p:tgtEl>
                                          <p:spTgt spid="57"/>
                                        </p:tgtEl>
                                        <p:attrNameLst>
                                          <p:attrName>ppt_x</p:attrName>
                                        </p:attrNameLst>
                                      </p:cBhvr>
                                      <p:tavLst>
                                        <p:tav tm="0">
                                          <p:val>
                                            <p:strVal val="#ppt_x-0.25"/>
                                          </p:val>
                                        </p:tav>
                                        <p:tav tm="100000">
                                          <p:val>
                                            <p:strVal val="#ppt_x"/>
                                          </p:val>
                                        </p:tav>
                                      </p:tavLst>
                                    </p:anim>
                                    <p:anim calcmode="lin" valueType="num">
                                      <p:cBhvr>
                                        <p:cTn id="51" dur="664" tmFilter="0.0,0.0; 0.25,0.07; 0.50,0.2; 0.75,0.467; 1.0,1.0">
                                          <p:stCondLst>
                                            <p:cond delay="0"/>
                                          </p:stCondLst>
                                        </p:cTn>
                                        <p:tgtEl>
                                          <p:spTgt spid="57"/>
                                        </p:tgtEl>
                                        <p:attrNameLst>
                                          <p:attrName>ppt_y</p:attrName>
                                        </p:attrNameLst>
                                      </p:cBhvr>
                                      <p:tavLst>
                                        <p:tav tm="0" fmla="#ppt_y-sin(pi*$)/3">
                                          <p:val>
                                            <p:fltVal val="0.5"/>
                                          </p:val>
                                        </p:tav>
                                        <p:tav tm="100000">
                                          <p:val>
                                            <p:fltVal val="1"/>
                                          </p:val>
                                        </p:tav>
                                      </p:tavLst>
                                    </p:anim>
                                    <p:anim calcmode="lin" valueType="num">
                                      <p:cBhvr>
                                        <p:cTn id="52" dur="664" tmFilter="0, 0; 0.125,0.2665; 0.25,0.4; 0.375,0.465; 0.5,0.5;  0.625,0.535; 0.75,0.6; 0.875,0.7335; 1,1">
                                          <p:stCondLst>
                                            <p:cond delay="664"/>
                                          </p:stCondLst>
                                        </p:cTn>
                                        <p:tgtEl>
                                          <p:spTgt spid="57"/>
                                        </p:tgtEl>
                                        <p:attrNameLst>
                                          <p:attrName>ppt_y</p:attrName>
                                        </p:attrNameLst>
                                      </p:cBhvr>
                                      <p:tavLst>
                                        <p:tav tm="0" fmla="#ppt_y-sin(pi*$)/9">
                                          <p:val>
                                            <p:fltVal val="0"/>
                                          </p:val>
                                        </p:tav>
                                        <p:tav tm="100000">
                                          <p:val>
                                            <p:fltVal val="1"/>
                                          </p:val>
                                        </p:tav>
                                      </p:tavLst>
                                    </p:anim>
                                    <p:anim calcmode="lin" valueType="num">
                                      <p:cBhvr>
                                        <p:cTn id="53" dur="332" tmFilter="0, 0; 0.125,0.2665; 0.25,0.4; 0.375,0.465; 0.5,0.5;  0.625,0.535; 0.75,0.6; 0.875,0.7335; 1,1">
                                          <p:stCondLst>
                                            <p:cond delay="1324"/>
                                          </p:stCondLst>
                                        </p:cTn>
                                        <p:tgtEl>
                                          <p:spTgt spid="57"/>
                                        </p:tgtEl>
                                        <p:attrNameLst>
                                          <p:attrName>ppt_y</p:attrName>
                                        </p:attrNameLst>
                                      </p:cBhvr>
                                      <p:tavLst>
                                        <p:tav tm="0" fmla="#ppt_y-sin(pi*$)/27">
                                          <p:val>
                                            <p:fltVal val="0"/>
                                          </p:val>
                                        </p:tav>
                                        <p:tav tm="100000">
                                          <p:val>
                                            <p:fltVal val="1"/>
                                          </p:val>
                                        </p:tav>
                                      </p:tavLst>
                                    </p:anim>
                                    <p:anim calcmode="lin" valueType="num">
                                      <p:cBhvr>
                                        <p:cTn id="54" dur="164" tmFilter="0, 0; 0.125,0.2665; 0.25,0.4; 0.375,0.465; 0.5,0.5;  0.625,0.535; 0.75,0.6; 0.875,0.7335; 1,1">
                                          <p:stCondLst>
                                            <p:cond delay="1656"/>
                                          </p:stCondLst>
                                        </p:cTn>
                                        <p:tgtEl>
                                          <p:spTgt spid="57"/>
                                        </p:tgtEl>
                                        <p:attrNameLst>
                                          <p:attrName>ppt_y</p:attrName>
                                        </p:attrNameLst>
                                      </p:cBhvr>
                                      <p:tavLst>
                                        <p:tav tm="0" fmla="#ppt_y-sin(pi*$)/81">
                                          <p:val>
                                            <p:fltVal val="0"/>
                                          </p:val>
                                        </p:tav>
                                        <p:tav tm="100000">
                                          <p:val>
                                            <p:fltVal val="1"/>
                                          </p:val>
                                        </p:tav>
                                      </p:tavLst>
                                    </p:anim>
                                    <p:animScale>
                                      <p:cBhvr>
                                        <p:cTn id="55" dur="26">
                                          <p:stCondLst>
                                            <p:cond delay="650"/>
                                          </p:stCondLst>
                                        </p:cTn>
                                        <p:tgtEl>
                                          <p:spTgt spid="57"/>
                                        </p:tgtEl>
                                      </p:cBhvr>
                                      <p:to x="100000" y="60000"/>
                                    </p:animScale>
                                    <p:animScale>
                                      <p:cBhvr>
                                        <p:cTn id="56" dur="166" decel="50000">
                                          <p:stCondLst>
                                            <p:cond delay="676"/>
                                          </p:stCondLst>
                                        </p:cTn>
                                        <p:tgtEl>
                                          <p:spTgt spid="57"/>
                                        </p:tgtEl>
                                      </p:cBhvr>
                                      <p:to x="100000" y="100000"/>
                                    </p:animScale>
                                    <p:animScale>
                                      <p:cBhvr>
                                        <p:cTn id="57" dur="26">
                                          <p:stCondLst>
                                            <p:cond delay="1312"/>
                                          </p:stCondLst>
                                        </p:cTn>
                                        <p:tgtEl>
                                          <p:spTgt spid="57"/>
                                        </p:tgtEl>
                                      </p:cBhvr>
                                      <p:to x="100000" y="80000"/>
                                    </p:animScale>
                                    <p:animScale>
                                      <p:cBhvr>
                                        <p:cTn id="58" dur="166" decel="50000">
                                          <p:stCondLst>
                                            <p:cond delay="1338"/>
                                          </p:stCondLst>
                                        </p:cTn>
                                        <p:tgtEl>
                                          <p:spTgt spid="57"/>
                                        </p:tgtEl>
                                      </p:cBhvr>
                                      <p:to x="100000" y="100000"/>
                                    </p:animScale>
                                    <p:animScale>
                                      <p:cBhvr>
                                        <p:cTn id="59" dur="26">
                                          <p:stCondLst>
                                            <p:cond delay="1642"/>
                                          </p:stCondLst>
                                        </p:cTn>
                                        <p:tgtEl>
                                          <p:spTgt spid="57"/>
                                        </p:tgtEl>
                                      </p:cBhvr>
                                      <p:to x="100000" y="90000"/>
                                    </p:animScale>
                                    <p:animScale>
                                      <p:cBhvr>
                                        <p:cTn id="60" dur="166" decel="50000">
                                          <p:stCondLst>
                                            <p:cond delay="1668"/>
                                          </p:stCondLst>
                                        </p:cTn>
                                        <p:tgtEl>
                                          <p:spTgt spid="57"/>
                                        </p:tgtEl>
                                      </p:cBhvr>
                                      <p:to x="100000" y="100000"/>
                                    </p:animScale>
                                    <p:animScale>
                                      <p:cBhvr>
                                        <p:cTn id="61" dur="26">
                                          <p:stCondLst>
                                            <p:cond delay="1808"/>
                                          </p:stCondLst>
                                        </p:cTn>
                                        <p:tgtEl>
                                          <p:spTgt spid="57"/>
                                        </p:tgtEl>
                                      </p:cBhvr>
                                      <p:to x="100000" y="95000"/>
                                    </p:animScale>
                                    <p:animScale>
                                      <p:cBhvr>
                                        <p:cTn id="62" dur="166" decel="50000">
                                          <p:stCondLst>
                                            <p:cond delay="1834"/>
                                          </p:stCondLst>
                                        </p:cTn>
                                        <p:tgtEl>
                                          <p:spTgt spid="57"/>
                                        </p:tgtEl>
                                      </p:cBhvr>
                                      <p:to x="100000" y="100000"/>
                                    </p:animScale>
                                  </p:childTnLst>
                                </p:cTn>
                              </p:par>
                              <p:par>
                                <p:cTn id="63" presetID="26" presetClass="entr" presetSubtype="0" fill="hold" nodeType="withEffect">
                                  <p:stCondLst>
                                    <p:cond delay="0"/>
                                  </p:stCondLst>
                                  <p:childTnLst>
                                    <p:set>
                                      <p:cBhvr>
                                        <p:cTn id="64" dur="1" fill="hold">
                                          <p:stCondLst>
                                            <p:cond delay="0"/>
                                          </p:stCondLst>
                                        </p:cTn>
                                        <p:tgtEl>
                                          <p:spTgt spid="59"/>
                                        </p:tgtEl>
                                        <p:attrNameLst>
                                          <p:attrName>style.visibility</p:attrName>
                                        </p:attrNameLst>
                                      </p:cBhvr>
                                      <p:to>
                                        <p:strVal val="visible"/>
                                      </p:to>
                                    </p:set>
                                    <p:animEffect transition="in" filter="wipe(down)">
                                      <p:cBhvr>
                                        <p:cTn id="65" dur="580">
                                          <p:stCondLst>
                                            <p:cond delay="0"/>
                                          </p:stCondLst>
                                        </p:cTn>
                                        <p:tgtEl>
                                          <p:spTgt spid="59"/>
                                        </p:tgtEl>
                                      </p:cBhvr>
                                    </p:animEffect>
                                    <p:anim calcmode="lin" valueType="num">
                                      <p:cBhvr>
                                        <p:cTn id="66" dur="1822" tmFilter="0,0; 0.14,0.36; 0.43,0.73; 0.71,0.91; 1.0,1.0">
                                          <p:stCondLst>
                                            <p:cond delay="0"/>
                                          </p:stCondLst>
                                        </p:cTn>
                                        <p:tgtEl>
                                          <p:spTgt spid="59"/>
                                        </p:tgtEl>
                                        <p:attrNameLst>
                                          <p:attrName>ppt_x</p:attrName>
                                        </p:attrNameLst>
                                      </p:cBhvr>
                                      <p:tavLst>
                                        <p:tav tm="0">
                                          <p:val>
                                            <p:strVal val="#ppt_x-0.25"/>
                                          </p:val>
                                        </p:tav>
                                        <p:tav tm="100000">
                                          <p:val>
                                            <p:strVal val="#ppt_x"/>
                                          </p:val>
                                        </p:tav>
                                      </p:tavLst>
                                    </p:anim>
                                    <p:anim calcmode="lin" valueType="num">
                                      <p:cBhvr>
                                        <p:cTn id="67" dur="664" tmFilter="0.0,0.0; 0.25,0.07; 0.50,0.2; 0.75,0.467; 1.0,1.0">
                                          <p:stCondLst>
                                            <p:cond delay="0"/>
                                          </p:stCondLst>
                                        </p:cTn>
                                        <p:tgtEl>
                                          <p:spTgt spid="59"/>
                                        </p:tgtEl>
                                        <p:attrNameLst>
                                          <p:attrName>ppt_y</p:attrName>
                                        </p:attrNameLst>
                                      </p:cBhvr>
                                      <p:tavLst>
                                        <p:tav tm="0" fmla="#ppt_y-sin(pi*$)/3">
                                          <p:val>
                                            <p:fltVal val="0.5"/>
                                          </p:val>
                                        </p:tav>
                                        <p:tav tm="100000">
                                          <p:val>
                                            <p:fltVal val="1"/>
                                          </p:val>
                                        </p:tav>
                                      </p:tavLst>
                                    </p:anim>
                                    <p:anim calcmode="lin" valueType="num">
                                      <p:cBhvr>
                                        <p:cTn id="68" dur="664" tmFilter="0, 0; 0.125,0.2665; 0.25,0.4; 0.375,0.465; 0.5,0.5;  0.625,0.535; 0.75,0.6; 0.875,0.7335; 1,1">
                                          <p:stCondLst>
                                            <p:cond delay="664"/>
                                          </p:stCondLst>
                                        </p:cTn>
                                        <p:tgtEl>
                                          <p:spTgt spid="59"/>
                                        </p:tgtEl>
                                        <p:attrNameLst>
                                          <p:attrName>ppt_y</p:attrName>
                                        </p:attrNameLst>
                                      </p:cBhvr>
                                      <p:tavLst>
                                        <p:tav tm="0" fmla="#ppt_y-sin(pi*$)/9">
                                          <p:val>
                                            <p:fltVal val="0"/>
                                          </p:val>
                                        </p:tav>
                                        <p:tav tm="100000">
                                          <p:val>
                                            <p:fltVal val="1"/>
                                          </p:val>
                                        </p:tav>
                                      </p:tavLst>
                                    </p:anim>
                                    <p:anim calcmode="lin" valueType="num">
                                      <p:cBhvr>
                                        <p:cTn id="69" dur="332" tmFilter="0, 0; 0.125,0.2665; 0.25,0.4; 0.375,0.465; 0.5,0.5;  0.625,0.535; 0.75,0.6; 0.875,0.7335; 1,1">
                                          <p:stCondLst>
                                            <p:cond delay="1324"/>
                                          </p:stCondLst>
                                        </p:cTn>
                                        <p:tgtEl>
                                          <p:spTgt spid="59"/>
                                        </p:tgtEl>
                                        <p:attrNameLst>
                                          <p:attrName>ppt_y</p:attrName>
                                        </p:attrNameLst>
                                      </p:cBhvr>
                                      <p:tavLst>
                                        <p:tav tm="0" fmla="#ppt_y-sin(pi*$)/27">
                                          <p:val>
                                            <p:fltVal val="0"/>
                                          </p:val>
                                        </p:tav>
                                        <p:tav tm="100000">
                                          <p:val>
                                            <p:fltVal val="1"/>
                                          </p:val>
                                        </p:tav>
                                      </p:tavLst>
                                    </p:anim>
                                    <p:anim calcmode="lin" valueType="num">
                                      <p:cBhvr>
                                        <p:cTn id="70" dur="164" tmFilter="0, 0; 0.125,0.2665; 0.25,0.4; 0.375,0.465; 0.5,0.5;  0.625,0.535; 0.75,0.6; 0.875,0.7335; 1,1">
                                          <p:stCondLst>
                                            <p:cond delay="1656"/>
                                          </p:stCondLst>
                                        </p:cTn>
                                        <p:tgtEl>
                                          <p:spTgt spid="59"/>
                                        </p:tgtEl>
                                        <p:attrNameLst>
                                          <p:attrName>ppt_y</p:attrName>
                                        </p:attrNameLst>
                                      </p:cBhvr>
                                      <p:tavLst>
                                        <p:tav tm="0" fmla="#ppt_y-sin(pi*$)/81">
                                          <p:val>
                                            <p:fltVal val="0"/>
                                          </p:val>
                                        </p:tav>
                                        <p:tav tm="100000">
                                          <p:val>
                                            <p:fltVal val="1"/>
                                          </p:val>
                                        </p:tav>
                                      </p:tavLst>
                                    </p:anim>
                                    <p:animScale>
                                      <p:cBhvr>
                                        <p:cTn id="71" dur="26">
                                          <p:stCondLst>
                                            <p:cond delay="650"/>
                                          </p:stCondLst>
                                        </p:cTn>
                                        <p:tgtEl>
                                          <p:spTgt spid="59"/>
                                        </p:tgtEl>
                                      </p:cBhvr>
                                      <p:to x="100000" y="60000"/>
                                    </p:animScale>
                                    <p:animScale>
                                      <p:cBhvr>
                                        <p:cTn id="72" dur="166" decel="50000">
                                          <p:stCondLst>
                                            <p:cond delay="676"/>
                                          </p:stCondLst>
                                        </p:cTn>
                                        <p:tgtEl>
                                          <p:spTgt spid="59"/>
                                        </p:tgtEl>
                                      </p:cBhvr>
                                      <p:to x="100000" y="100000"/>
                                    </p:animScale>
                                    <p:animScale>
                                      <p:cBhvr>
                                        <p:cTn id="73" dur="26">
                                          <p:stCondLst>
                                            <p:cond delay="1312"/>
                                          </p:stCondLst>
                                        </p:cTn>
                                        <p:tgtEl>
                                          <p:spTgt spid="59"/>
                                        </p:tgtEl>
                                      </p:cBhvr>
                                      <p:to x="100000" y="80000"/>
                                    </p:animScale>
                                    <p:animScale>
                                      <p:cBhvr>
                                        <p:cTn id="74" dur="166" decel="50000">
                                          <p:stCondLst>
                                            <p:cond delay="1338"/>
                                          </p:stCondLst>
                                        </p:cTn>
                                        <p:tgtEl>
                                          <p:spTgt spid="59"/>
                                        </p:tgtEl>
                                      </p:cBhvr>
                                      <p:to x="100000" y="100000"/>
                                    </p:animScale>
                                    <p:animScale>
                                      <p:cBhvr>
                                        <p:cTn id="75" dur="26">
                                          <p:stCondLst>
                                            <p:cond delay="1642"/>
                                          </p:stCondLst>
                                        </p:cTn>
                                        <p:tgtEl>
                                          <p:spTgt spid="59"/>
                                        </p:tgtEl>
                                      </p:cBhvr>
                                      <p:to x="100000" y="90000"/>
                                    </p:animScale>
                                    <p:animScale>
                                      <p:cBhvr>
                                        <p:cTn id="76" dur="166" decel="50000">
                                          <p:stCondLst>
                                            <p:cond delay="1668"/>
                                          </p:stCondLst>
                                        </p:cTn>
                                        <p:tgtEl>
                                          <p:spTgt spid="59"/>
                                        </p:tgtEl>
                                      </p:cBhvr>
                                      <p:to x="100000" y="100000"/>
                                    </p:animScale>
                                    <p:animScale>
                                      <p:cBhvr>
                                        <p:cTn id="77" dur="26">
                                          <p:stCondLst>
                                            <p:cond delay="1808"/>
                                          </p:stCondLst>
                                        </p:cTn>
                                        <p:tgtEl>
                                          <p:spTgt spid="59"/>
                                        </p:tgtEl>
                                      </p:cBhvr>
                                      <p:to x="100000" y="95000"/>
                                    </p:animScale>
                                    <p:animScale>
                                      <p:cBhvr>
                                        <p:cTn id="78" dur="166" decel="50000">
                                          <p:stCondLst>
                                            <p:cond delay="1834"/>
                                          </p:stCondLst>
                                        </p:cTn>
                                        <p:tgtEl>
                                          <p:spTgt spid="59"/>
                                        </p:tgtEl>
                                      </p:cBhvr>
                                      <p:to x="100000" y="100000"/>
                                    </p:animScale>
                                  </p:childTnLst>
                                </p:cTn>
                              </p:par>
                              <p:par>
                                <p:cTn id="79" presetID="26" presetClass="entr" presetSubtype="0" fill="hold" grpId="0" nodeType="withEffect">
                                  <p:stCondLst>
                                    <p:cond delay="0"/>
                                  </p:stCondLst>
                                  <p:childTnLst>
                                    <p:set>
                                      <p:cBhvr>
                                        <p:cTn id="80" dur="1" fill="hold">
                                          <p:stCondLst>
                                            <p:cond delay="0"/>
                                          </p:stCondLst>
                                        </p:cTn>
                                        <p:tgtEl>
                                          <p:spTgt spid="58"/>
                                        </p:tgtEl>
                                        <p:attrNameLst>
                                          <p:attrName>style.visibility</p:attrName>
                                        </p:attrNameLst>
                                      </p:cBhvr>
                                      <p:to>
                                        <p:strVal val="visible"/>
                                      </p:to>
                                    </p:set>
                                    <p:animEffect transition="in" filter="wipe(down)">
                                      <p:cBhvr>
                                        <p:cTn id="81" dur="580">
                                          <p:stCondLst>
                                            <p:cond delay="0"/>
                                          </p:stCondLst>
                                        </p:cTn>
                                        <p:tgtEl>
                                          <p:spTgt spid="58"/>
                                        </p:tgtEl>
                                      </p:cBhvr>
                                    </p:animEffect>
                                    <p:anim calcmode="lin" valueType="num">
                                      <p:cBhvr>
                                        <p:cTn id="82" dur="1822" tmFilter="0,0; 0.14,0.36; 0.43,0.73; 0.71,0.91; 1.0,1.0">
                                          <p:stCondLst>
                                            <p:cond delay="0"/>
                                          </p:stCondLst>
                                        </p:cTn>
                                        <p:tgtEl>
                                          <p:spTgt spid="58"/>
                                        </p:tgtEl>
                                        <p:attrNameLst>
                                          <p:attrName>ppt_x</p:attrName>
                                        </p:attrNameLst>
                                      </p:cBhvr>
                                      <p:tavLst>
                                        <p:tav tm="0">
                                          <p:val>
                                            <p:strVal val="#ppt_x-0.25"/>
                                          </p:val>
                                        </p:tav>
                                        <p:tav tm="100000">
                                          <p:val>
                                            <p:strVal val="#ppt_x"/>
                                          </p:val>
                                        </p:tav>
                                      </p:tavLst>
                                    </p:anim>
                                    <p:anim calcmode="lin" valueType="num">
                                      <p:cBhvr>
                                        <p:cTn id="83" dur="664" tmFilter="0.0,0.0; 0.25,0.07; 0.50,0.2; 0.75,0.467; 1.0,1.0">
                                          <p:stCondLst>
                                            <p:cond delay="0"/>
                                          </p:stCondLst>
                                        </p:cTn>
                                        <p:tgtEl>
                                          <p:spTgt spid="58"/>
                                        </p:tgtEl>
                                        <p:attrNameLst>
                                          <p:attrName>ppt_y</p:attrName>
                                        </p:attrNameLst>
                                      </p:cBhvr>
                                      <p:tavLst>
                                        <p:tav tm="0" fmla="#ppt_y-sin(pi*$)/3">
                                          <p:val>
                                            <p:fltVal val="0.5"/>
                                          </p:val>
                                        </p:tav>
                                        <p:tav tm="100000">
                                          <p:val>
                                            <p:fltVal val="1"/>
                                          </p:val>
                                        </p:tav>
                                      </p:tavLst>
                                    </p:anim>
                                    <p:anim calcmode="lin" valueType="num">
                                      <p:cBhvr>
                                        <p:cTn id="84" dur="664" tmFilter="0, 0; 0.125,0.2665; 0.25,0.4; 0.375,0.465; 0.5,0.5;  0.625,0.535; 0.75,0.6; 0.875,0.7335; 1,1">
                                          <p:stCondLst>
                                            <p:cond delay="664"/>
                                          </p:stCondLst>
                                        </p:cTn>
                                        <p:tgtEl>
                                          <p:spTgt spid="58"/>
                                        </p:tgtEl>
                                        <p:attrNameLst>
                                          <p:attrName>ppt_y</p:attrName>
                                        </p:attrNameLst>
                                      </p:cBhvr>
                                      <p:tavLst>
                                        <p:tav tm="0" fmla="#ppt_y-sin(pi*$)/9">
                                          <p:val>
                                            <p:fltVal val="0"/>
                                          </p:val>
                                        </p:tav>
                                        <p:tav tm="100000">
                                          <p:val>
                                            <p:fltVal val="1"/>
                                          </p:val>
                                        </p:tav>
                                      </p:tavLst>
                                    </p:anim>
                                    <p:anim calcmode="lin" valueType="num">
                                      <p:cBhvr>
                                        <p:cTn id="85" dur="332" tmFilter="0, 0; 0.125,0.2665; 0.25,0.4; 0.375,0.465; 0.5,0.5;  0.625,0.535; 0.75,0.6; 0.875,0.7335; 1,1">
                                          <p:stCondLst>
                                            <p:cond delay="1324"/>
                                          </p:stCondLst>
                                        </p:cTn>
                                        <p:tgtEl>
                                          <p:spTgt spid="58"/>
                                        </p:tgtEl>
                                        <p:attrNameLst>
                                          <p:attrName>ppt_y</p:attrName>
                                        </p:attrNameLst>
                                      </p:cBhvr>
                                      <p:tavLst>
                                        <p:tav tm="0" fmla="#ppt_y-sin(pi*$)/27">
                                          <p:val>
                                            <p:fltVal val="0"/>
                                          </p:val>
                                        </p:tav>
                                        <p:tav tm="100000">
                                          <p:val>
                                            <p:fltVal val="1"/>
                                          </p:val>
                                        </p:tav>
                                      </p:tavLst>
                                    </p:anim>
                                    <p:anim calcmode="lin" valueType="num">
                                      <p:cBhvr>
                                        <p:cTn id="86" dur="164" tmFilter="0, 0; 0.125,0.2665; 0.25,0.4; 0.375,0.465; 0.5,0.5;  0.625,0.535; 0.75,0.6; 0.875,0.7335; 1,1">
                                          <p:stCondLst>
                                            <p:cond delay="1656"/>
                                          </p:stCondLst>
                                        </p:cTn>
                                        <p:tgtEl>
                                          <p:spTgt spid="58"/>
                                        </p:tgtEl>
                                        <p:attrNameLst>
                                          <p:attrName>ppt_y</p:attrName>
                                        </p:attrNameLst>
                                      </p:cBhvr>
                                      <p:tavLst>
                                        <p:tav tm="0" fmla="#ppt_y-sin(pi*$)/81">
                                          <p:val>
                                            <p:fltVal val="0"/>
                                          </p:val>
                                        </p:tav>
                                        <p:tav tm="100000">
                                          <p:val>
                                            <p:fltVal val="1"/>
                                          </p:val>
                                        </p:tav>
                                      </p:tavLst>
                                    </p:anim>
                                    <p:animScale>
                                      <p:cBhvr>
                                        <p:cTn id="87" dur="26">
                                          <p:stCondLst>
                                            <p:cond delay="650"/>
                                          </p:stCondLst>
                                        </p:cTn>
                                        <p:tgtEl>
                                          <p:spTgt spid="58"/>
                                        </p:tgtEl>
                                      </p:cBhvr>
                                      <p:to x="100000" y="60000"/>
                                    </p:animScale>
                                    <p:animScale>
                                      <p:cBhvr>
                                        <p:cTn id="88" dur="166" decel="50000">
                                          <p:stCondLst>
                                            <p:cond delay="676"/>
                                          </p:stCondLst>
                                        </p:cTn>
                                        <p:tgtEl>
                                          <p:spTgt spid="58"/>
                                        </p:tgtEl>
                                      </p:cBhvr>
                                      <p:to x="100000" y="100000"/>
                                    </p:animScale>
                                    <p:animScale>
                                      <p:cBhvr>
                                        <p:cTn id="89" dur="26">
                                          <p:stCondLst>
                                            <p:cond delay="1312"/>
                                          </p:stCondLst>
                                        </p:cTn>
                                        <p:tgtEl>
                                          <p:spTgt spid="58"/>
                                        </p:tgtEl>
                                      </p:cBhvr>
                                      <p:to x="100000" y="80000"/>
                                    </p:animScale>
                                    <p:animScale>
                                      <p:cBhvr>
                                        <p:cTn id="90" dur="166" decel="50000">
                                          <p:stCondLst>
                                            <p:cond delay="1338"/>
                                          </p:stCondLst>
                                        </p:cTn>
                                        <p:tgtEl>
                                          <p:spTgt spid="58"/>
                                        </p:tgtEl>
                                      </p:cBhvr>
                                      <p:to x="100000" y="100000"/>
                                    </p:animScale>
                                    <p:animScale>
                                      <p:cBhvr>
                                        <p:cTn id="91" dur="26">
                                          <p:stCondLst>
                                            <p:cond delay="1642"/>
                                          </p:stCondLst>
                                        </p:cTn>
                                        <p:tgtEl>
                                          <p:spTgt spid="58"/>
                                        </p:tgtEl>
                                      </p:cBhvr>
                                      <p:to x="100000" y="90000"/>
                                    </p:animScale>
                                    <p:animScale>
                                      <p:cBhvr>
                                        <p:cTn id="92" dur="166" decel="50000">
                                          <p:stCondLst>
                                            <p:cond delay="1668"/>
                                          </p:stCondLst>
                                        </p:cTn>
                                        <p:tgtEl>
                                          <p:spTgt spid="58"/>
                                        </p:tgtEl>
                                      </p:cBhvr>
                                      <p:to x="100000" y="100000"/>
                                    </p:animScale>
                                    <p:animScale>
                                      <p:cBhvr>
                                        <p:cTn id="93" dur="26">
                                          <p:stCondLst>
                                            <p:cond delay="1808"/>
                                          </p:stCondLst>
                                        </p:cTn>
                                        <p:tgtEl>
                                          <p:spTgt spid="58"/>
                                        </p:tgtEl>
                                      </p:cBhvr>
                                      <p:to x="100000" y="95000"/>
                                    </p:animScale>
                                    <p:animScale>
                                      <p:cBhvr>
                                        <p:cTn id="94" dur="166" decel="50000">
                                          <p:stCondLst>
                                            <p:cond delay="1834"/>
                                          </p:stCondLst>
                                        </p:cTn>
                                        <p:tgtEl>
                                          <p:spTgt spid="58"/>
                                        </p:tgtEl>
                                      </p:cBhvr>
                                      <p:to x="100000" y="100000"/>
                                    </p:animScale>
                                  </p:childTnLst>
                                </p:cTn>
                              </p:par>
                              <p:par>
                                <p:cTn id="95" presetID="26" presetClass="entr" presetSubtype="0" fill="hold" grpId="0" nodeType="withEffect">
                                  <p:stCondLst>
                                    <p:cond delay="0"/>
                                  </p:stCondLst>
                                  <p:childTnLst>
                                    <p:set>
                                      <p:cBhvr>
                                        <p:cTn id="96" dur="1" fill="hold">
                                          <p:stCondLst>
                                            <p:cond delay="0"/>
                                          </p:stCondLst>
                                        </p:cTn>
                                        <p:tgtEl>
                                          <p:spTgt spid="70"/>
                                        </p:tgtEl>
                                        <p:attrNameLst>
                                          <p:attrName>style.visibility</p:attrName>
                                        </p:attrNameLst>
                                      </p:cBhvr>
                                      <p:to>
                                        <p:strVal val="visible"/>
                                      </p:to>
                                    </p:set>
                                    <p:animEffect transition="in" filter="wipe(down)">
                                      <p:cBhvr>
                                        <p:cTn id="97" dur="580">
                                          <p:stCondLst>
                                            <p:cond delay="0"/>
                                          </p:stCondLst>
                                        </p:cTn>
                                        <p:tgtEl>
                                          <p:spTgt spid="70"/>
                                        </p:tgtEl>
                                      </p:cBhvr>
                                    </p:animEffect>
                                    <p:anim calcmode="lin" valueType="num">
                                      <p:cBhvr>
                                        <p:cTn id="98" dur="1822" tmFilter="0,0; 0.14,0.36; 0.43,0.73; 0.71,0.91; 1.0,1.0">
                                          <p:stCondLst>
                                            <p:cond delay="0"/>
                                          </p:stCondLst>
                                        </p:cTn>
                                        <p:tgtEl>
                                          <p:spTgt spid="70"/>
                                        </p:tgtEl>
                                        <p:attrNameLst>
                                          <p:attrName>ppt_x</p:attrName>
                                        </p:attrNameLst>
                                      </p:cBhvr>
                                      <p:tavLst>
                                        <p:tav tm="0">
                                          <p:val>
                                            <p:strVal val="#ppt_x-0.25"/>
                                          </p:val>
                                        </p:tav>
                                        <p:tav tm="100000">
                                          <p:val>
                                            <p:strVal val="#ppt_x"/>
                                          </p:val>
                                        </p:tav>
                                      </p:tavLst>
                                    </p:anim>
                                    <p:anim calcmode="lin" valueType="num">
                                      <p:cBhvr>
                                        <p:cTn id="99" dur="664" tmFilter="0.0,0.0; 0.25,0.07; 0.50,0.2; 0.75,0.467; 1.0,1.0">
                                          <p:stCondLst>
                                            <p:cond delay="0"/>
                                          </p:stCondLst>
                                        </p:cTn>
                                        <p:tgtEl>
                                          <p:spTgt spid="70"/>
                                        </p:tgtEl>
                                        <p:attrNameLst>
                                          <p:attrName>ppt_y</p:attrName>
                                        </p:attrNameLst>
                                      </p:cBhvr>
                                      <p:tavLst>
                                        <p:tav tm="0" fmla="#ppt_y-sin(pi*$)/3">
                                          <p:val>
                                            <p:fltVal val="0.5"/>
                                          </p:val>
                                        </p:tav>
                                        <p:tav tm="100000">
                                          <p:val>
                                            <p:fltVal val="1"/>
                                          </p:val>
                                        </p:tav>
                                      </p:tavLst>
                                    </p:anim>
                                    <p:anim calcmode="lin" valueType="num">
                                      <p:cBhvr>
                                        <p:cTn id="100" dur="664" tmFilter="0, 0; 0.125,0.2665; 0.25,0.4; 0.375,0.465; 0.5,0.5;  0.625,0.535; 0.75,0.6; 0.875,0.7335; 1,1">
                                          <p:stCondLst>
                                            <p:cond delay="664"/>
                                          </p:stCondLst>
                                        </p:cTn>
                                        <p:tgtEl>
                                          <p:spTgt spid="70"/>
                                        </p:tgtEl>
                                        <p:attrNameLst>
                                          <p:attrName>ppt_y</p:attrName>
                                        </p:attrNameLst>
                                      </p:cBhvr>
                                      <p:tavLst>
                                        <p:tav tm="0" fmla="#ppt_y-sin(pi*$)/9">
                                          <p:val>
                                            <p:fltVal val="0"/>
                                          </p:val>
                                        </p:tav>
                                        <p:tav tm="100000">
                                          <p:val>
                                            <p:fltVal val="1"/>
                                          </p:val>
                                        </p:tav>
                                      </p:tavLst>
                                    </p:anim>
                                    <p:anim calcmode="lin" valueType="num">
                                      <p:cBhvr>
                                        <p:cTn id="101" dur="332" tmFilter="0, 0; 0.125,0.2665; 0.25,0.4; 0.375,0.465; 0.5,0.5;  0.625,0.535; 0.75,0.6; 0.875,0.7335; 1,1">
                                          <p:stCondLst>
                                            <p:cond delay="1324"/>
                                          </p:stCondLst>
                                        </p:cTn>
                                        <p:tgtEl>
                                          <p:spTgt spid="70"/>
                                        </p:tgtEl>
                                        <p:attrNameLst>
                                          <p:attrName>ppt_y</p:attrName>
                                        </p:attrNameLst>
                                      </p:cBhvr>
                                      <p:tavLst>
                                        <p:tav tm="0" fmla="#ppt_y-sin(pi*$)/27">
                                          <p:val>
                                            <p:fltVal val="0"/>
                                          </p:val>
                                        </p:tav>
                                        <p:tav tm="100000">
                                          <p:val>
                                            <p:fltVal val="1"/>
                                          </p:val>
                                        </p:tav>
                                      </p:tavLst>
                                    </p:anim>
                                    <p:anim calcmode="lin" valueType="num">
                                      <p:cBhvr>
                                        <p:cTn id="102" dur="164" tmFilter="0, 0; 0.125,0.2665; 0.25,0.4; 0.375,0.465; 0.5,0.5;  0.625,0.535; 0.75,0.6; 0.875,0.7335; 1,1">
                                          <p:stCondLst>
                                            <p:cond delay="1656"/>
                                          </p:stCondLst>
                                        </p:cTn>
                                        <p:tgtEl>
                                          <p:spTgt spid="70"/>
                                        </p:tgtEl>
                                        <p:attrNameLst>
                                          <p:attrName>ppt_y</p:attrName>
                                        </p:attrNameLst>
                                      </p:cBhvr>
                                      <p:tavLst>
                                        <p:tav tm="0" fmla="#ppt_y-sin(pi*$)/81">
                                          <p:val>
                                            <p:fltVal val="0"/>
                                          </p:val>
                                        </p:tav>
                                        <p:tav tm="100000">
                                          <p:val>
                                            <p:fltVal val="1"/>
                                          </p:val>
                                        </p:tav>
                                      </p:tavLst>
                                    </p:anim>
                                    <p:animScale>
                                      <p:cBhvr>
                                        <p:cTn id="103" dur="26">
                                          <p:stCondLst>
                                            <p:cond delay="650"/>
                                          </p:stCondLst>
                                        </p:cTn>
                                        <p:tgtEl>
                                          <p:spTgt spid="70"/>
                                        </p:tgtEl>
                                      </p:cBhvr>
                                      <p:to x="100000" y="60000"/>
                                    </p:animScale>
                                    <p:animScale>
                                      <p:cBhvr>
                                        <p:cTn id="104" dur="166" decel="50000">
                                          <p:stCondLst>
                                            <p:cond delay="676"/>
                                          </p:stCondLst>
                                        </p:cTn>
                                        <p:tgtEl>
                                          <p:spTgt spid="70"/>
                                        </p:tgtEl>
                                      </p:cBhvr>
                                      <p:to x="100000" y="100000"/>
                                    </p:animScale>
                                    <p:animScale>
                                      <p:cBhvr>
                                        <p:cTn id="105" dur="26">
                                          <p:stCondLst>
                                            <p:cond delay="1312"/>
                                          </p:stCondLst>
                                        </p:cTn>
                                        <p:tgtEl>
                                          <p:spTgt spid="70"/>
                                        </p:tgtEl>
                                      </p:cBhvr>
                                      <p:to x="100000" y="80000"/>
                                    </p:animScale>
                                    <p:animScale>
                                      <p:cBhvr>
                                        <p:cTn id="106" dur="166" decel="50000">
                                          <p:stCondLst>
                                            <p:cond delay="1338"/>
                                          </p:stCondLst>
                                        </p:cTn>
                                        <p:tgtEl>
                                          <p:spTgt spid="70"/>
                                        </p:tgtEl>
                                      </p:cBhvr>
                                      <p:to x="100000" y="100000"/>
                                    </p:animScale>
                                    <p:animScale>
                                      <p:cBhvr>
                                        <p:cTn id="107" dur="26">
                                          <p:stCondLst>
                                            <p:cond delay="1642"/>
                                          </p:stCondLst>
                                        </p:cTn>
                                        <p:tgtEl>
                                          <p:spTgt spid="70"/>
                                        </p:tgtEl>
                                      </p:cBhvr>
                                      <p:to x="100000" y="90000"/>
                                    </p:animScale>
                                    <p:animScale>
                                      <p:cBhvr>
                                        <p:cTn id="108" dur="166" decel="50000">
                                          <p:stCondLst>
                                            <p:cond delay="1668"/>
                                          </p:stCondLst>
                                        </p:cTn>
                                        <p:tgtEl>
                                          <p:spTgt spid="70"/>
                                        </p:tgtEl>
                                      </p:cBhvr>
                                      <p:to x="100000" y="100000"/>
                                    </p:animScale>
                                    <p:animScale>
                                      <p:cBhvr>
                                        <p:cTn id="109" dur="26">
                                          <p:stCondLst>
                                            <p:cond delay="1808"/>
                                          </p:stCondLst>
                                        </p:cTn>
                                        <p:tgtEl>
                                          <p:spTgt spid="70"/>
                                        </p:tgtEl>
                                      </p:cBhvr>
                                      <p:to x="100000" y="95000"/>
                                    </p:animScale>
                                    <p:animScale>
                                      <p:cBhvr>
                                        <p:cTn id="110" dur="166" decel="50000">
                                          <p:stCondLst>
                                            <p:cond delay="1834"/>
                                          </p:stCondLst>
                                        </p:cTn>
                                        <p:tgtEl>
                                          <p:spTgt spid="70"/>
                                        </p:tgtEl>
                                      </p:cBhvr>
                                      <p:to x="100000" y="100000"/>
                                    </p:animScale>
                                  </p:childTnLst>
                                </p:cTn>
                              </p:par>
                            </p:childTnLst>
                          </p:cTn>
                        </p:par>
                      </p:childTnLst>
                    </p:cTn>
                  </p:par>
                  <p:par>
                    <p:cTn id="111" fill="hold">
                      <p:stCondLst>
                        <p:cond delay="indefinite"/>
                      </p:stCondLst>
                      <p:childTnLst>
                        <p:par>
                          <p:cTn id="112" fill="hold">
                            <p:stCondLst>
                              <p:cond delay="0"/>
                            </p:stCondLst>
                            <p:childTnLst>
                              <p:par>
                                <p:cTn id="113" presetID="16" presetClass="entr" presetSubtype="21" fill="hold" grpId="0" nodeType="clickEffect">
                                  <p:stCondLst>
                                    <p:cond delay="0"/>
                                  </p:stCondLst>
                                  <p:childTnLst>
                                    <p:set>
                                      <p:cBhvr>
                                        <p:cTn id="114" dur="1" fill="hold">
                                          <p:stCondLst>
                                            <p:cond delay="0"/>
                                          </p:stCondLst>
                                        </p:cTn>
                                        <p:tgtEl>
                                          <p:spTgt spid="14"/>
                                        </p:tgtEl>
                                        <p:attrNameLst>
                                          <p:attrName>style.visibility</p:attrName>
                                        </p:attrNameLst>
                                      </p:cBhvr>
                                      <p:to>
                                        <p:strVal val="visible"/>
                                      </p:to>
                                    </p:set>
                                    <p:animEffect transition="in" filter="barn(inVertical)">
                                      <p:cBhvr>
                                        <p:cTn id="115" dur="500"/>
                                        <p:tgtEl>
                                          <p:spTgt spid="14"/>
                                        </p:tgtEl>
                                      </p:cBhvr>
                                    </p:animEffect>
                                  </p:childTnLst>
                                </p:cTn>
                              </p:par>
                              <p:par>
                                <p:cTn id="116" presetID="16" presetClass="entr" presetSubtype="21" fill="hold" nodeType="withEffect">
                                  <p:stCondLst>
                                    <p:cond delay="0"/>
                                  </p:stCondLst>
                                  <p:childTnLst>
                                    <p:set>
                                      <p:cBhvr>
                                        <p:cTn id="117" dur="1" fill="hold">
                                          <p:stCondLst>
                                            <p:cond delay="0"/>
                                          </p:stCondLst>
                                        </p:cTn>
                                        <p:tgtEl>
                                          <p:spTgt spid="19"/>
                                        </p:tgtEl>
                                        <p:attrNameLst>
                                          <p:attrName>style.visibility</p:attrName>
                                        </p:attrNameLst>
                                      </p:cBhvr>
                                      <p:to>
                                        <p:strVal val="visible"/>
                                      </p:to>
                                    </p:set>
                                    <p:animEffect transition="in" filter="barn(inVertical)">
                                      <p:cBhvr>
                                        <p:cTn id="118" dur="500"/>
                                        <p:tgtEl>
                                          <p:spTgt spid="19"/>
                                        </p:tgtEl>
                                      </p:cBhvr>
                                    </p:animEffect>
                                  </p:childTnLst>
                                </p:cTn>
                              </p:par>
                              <p:par>
                                <p:cTn id="119" presetID="16" presetClass="entr" presetSubtype="21" fill="hold" grpId="0" nodeType="withEffect">
                                  <p:stCondLst>
                                    <p:cond delay="0"/>
                                  </p:stCondLst>
                                  <p:childTnLst>
                                    <p:set>
                                      <p:cBhvr>
                                        <p:cTn id="120" dur="1" fill="hold">
                                          <p:stCondLst>
                                            <p:cond delay="0"/>
                                          </p:stCondLst>
                                        </p:cTn>
                                        <p:tgtEl>
                                          <p:spTgt spid="17"/>
                                        </p:tgtEl>
                                        <p:attrNameLst>
                                          <p:attrName>style.visibility</p:attrName>
                                        </p:attrNameLst>
                                      </p:cBhvr>
                                      <p:to>
                                        <p:strVal val="visible"/>
                                      </p:to>
                                    </p:set>
                                    <p:animEffect transition="in" filter="barn(inVertical)">
                                      <p:cBhvr>
                                        <p:cTn id="121" dur="500"/>
                                        <p:tgtEl>
                                          <p:spTgt spid="17"/>
                                        </p:tgtEl>
                                      </p:cBhvr>
                                    </p:animEffect>
                                  </p:childTnLst>
                                </p:cTn>
                              </p:par>
                              <p:par>
                                <p:cTn id="122" presetID="16" presetClass="entr" presetSubtype="21" fill="hold" grpId="0" nodeType="withEffect">
                                  <p:stCondLst>
                                    <p:cond delay="0"/>
                                  </p:stCondLst>
                                  <p:childTnLst>
                                    <p:set>
                                      <p:cBhvr>
                                        <p:cTn id="123" dur="1" fill="hold">
                                          <p:stCondLst>
                                            <p:cond delay="0"/>
                                          </p:stCondLst>
                                        </p:cTn>
                                        <p:tgtEl>
                                          <p:spTgt spid="39"/>
                                        </p:tgtEl>
                                        <p:attrNameLst>
                                          <p:attrName>style.visibility</p:attrName>
                                        </p:attrNameLst>
                                      </p:cBhvr>
                                      <p:to>
                                        <p:strVal val="visible"/>
                                      </p:to>
                                    </p:set>
                                    <p:animEffect transition="in" filter="barn(inVertical)">
                                      <p:cBhvr>
                                        <p:cTn id="124" dur="500"/>
                                        <p:tgtEl>
                                          <p:spTgt spid="39"/>
                                        </p:tgtEl>
                                      </p:cBhvr>
                                    </p:animEffect>
                                  </p:childTnLst>
                                </p:cTn>
                              </p:par>
                            </p:childTnLst>
                          </p:cTn>
                        </p:par>
                      </p:childTnLst>
                    </p:cTn>
                  </p:par>
                  <p:par>
                    <p:cTn id="125" fill="hold">
                      <p:stCondLst>
                        <p:cond delay="indefinite"/>
                      </p:stCondLst>
                      <p:childTnLst>
                        <p:par>
                          <p:cTn id="126" fill="hold">
                            <p:stCondLst>
                              <p:cond delay="0"/>
                            </p:stCondLst>
                            <p:childTnLst>
                              <p:par>
                                <p:cTn id="127" presetID="2" presetClass="entr" presetSubtype="4" fill="hold" grpId="0" nodeType="clickEffect">
                                  <p:stCondLst>
                                    <p:cond delay="0"/>
                                  </p:stCondLst>
                                  <p:childTnLst>
                                    <p:set>
                                      <p:cBhvr>
                                        <p:cTn id="128" dur="1" fill="hold">
                                          <p:stCondLst>
                                            <p:cond delay="0"/>
                                          </p:stCondLst>
                                        </p:cTn>
                                        <p:tgtEl>
                                          <p:spTgt spid="32"/>
                                        </p:tgtEl>
                                        <p:attrNameLst>
                                          <p:attrName>style.visibility</p:attrName>
                                        </p:attrNameLst>
                                      </p:cBhvr>
                                      <p:to>
                                        <p:strVal val="visible"/>
                                      </p:to>
                                    </p:set>
                                    <p:anim calcmode="lin" valueType="num">
                                      <p:cBhvr additive="base">
                                        <p:cTn id="129" dur="500" fill="hold"/>
                                        <p:tgtEl>
                                          <p:spTgt spid="32"/>
                                        </p:tgtEl>
                                        <p:attrNameLst>
                                          <p:attrName>ppt_x</p:attrName>
                                        </p:attrNameLst>
                                      </p:cBhvr>
                                      <p:tavLst>
                                        <p:tav tm="0">
                                          <p:val>
                                            <p:strVal val="#ppt_x"/>
                                          </p:val>
                                        </p:tav>
                                        <p:tav tm="100000">
                                          <p:val>
                                            <p:strVal val="#ppt_x"/>
                                          </p:val>
                                        </p:tav>
                                      </p:tavLst>
                                    </p:anim>
                                    <p:anim calcmode="lin" valueType="num">
                                      <p:cBhvr additive="base">
                                        <p:cTn id="130" dur="500" fill="hold"/>
                                        <p:tgtEl>
                                          <p:spTgt spid="32"/>
                                        </p:tgtEl>
                                        <p:attrNameLst>
                                          <p:attrName>ppt_y</p:attrName>
                                        </p:attrNameLst>
                                      </p:cBhvr>
                                      <p:tavLst>
                                        <p:tav tm="0">
                                          <p:val>
                                            <p:strVal val="1+#ppt_h/2"/>
                                          </p:val>
                                        </p:tav>
                                        <p:tav tm="100000">
                                          <p:val>
                                            <p:strVal val="#ppt_y"/>
                                          </p:val>
                                        </p:tav>
                                      </p:tavLst>
                                    </p:anim>
                                  </p:childTnLst>
                                </p:cTn>
                              </p:par>
                              <p:par>
                                <p:cTn id="131" presetID="2" presetClass="entr" presetSubtype="4" fill="hold" grpId="0" nodeType="withEffect">
                                  <p:stCondLst>
                                    <p:cond delay="0"/>
                                  </p:stCondLst>
                                  <p:childTnLst>
                                    <p:set>
                                      <p:cBhvr>
                                        <p:cTn id="132" dur="1" fill="hold">
                                          <p:stCondLst>
                                            <p:cond delay="0"/>
                                          </p:stCondLst>
                                        </p:cTn>
                                        <p:tgtEl>
                                          <p:spTgt spid="34"/>
                                        </p:tgtEl>
                                        <p:attrNameLst>
                                          <p:attrName>style.visibility</p:attrName>
                                        </p:attrNameLst>
                                      </p:cBhvr>
                                      <p:to>
                                        <p:strVal val="visible"/>
                                      </p:to>
                                    </p:set>
                                    <p:anim calcmode="lin" valueType="num">
                                      <p:cBhvr additive="base">
                                        <p:cTn id="133" dur="500" fill="hold"/>
                                        <p:tgtEl>
                                          <p:spTgt spid="34"/>
                                        </p:tgtEl>
                                        <p:attrNameLst>
                                          <p:attrName>ppt_x</p:attrName>
                                        </p:attrNameLst>
                                      </p:cBhvr>
                                      <p:tavLst>
                                        <p:tav tm="0">
                                          <p:val>
                                            <p:strVal val="#ppt_x"/>
                                          </p:val>
                                        </p:tav>
                                        <p:tav tm="100000">
                                          <p:val>
                                            <p:strVal val="#ppt_x"/>
                                          </p:val>
                                        </p:tav>
                                      </p:tavLst>
                                    </p:anim>
                                    <p:anim calcmode="lin" valueType="num">
                                      <p:cBhvr additive="base">
                                        <p:cTn id="134" dur="500" fill="hold"/>
                                        <p:tgtEl>
                                          <p:spTgt spid="34"/>
                                        </p:tgtEl>
                                        <p:attrNameLst>
                                          <p:attrName>ppt_y</p:attrName>
                                        </p:attrNameLst>
                                      </p:cBhvr>
                                      <p:tavLst>
                                        <p:tav tm="0">
                                          <p:val>
                                            <p:strVal val="1+#ppt_h/2"/>
                                          </p:val>
                                        </p:tav>
                                        <p:tav tm="100000">
                                          <p:val>
                                            <p:strVal val="#ppt_y"/>
                                          </p:val>
                                        </p:tav>
                                      </p:tavLst>
                                    </p:anim>
                                  </p:childTnLst>
                                </p:cTn>
                              </p:par>
                              <p:par>
                                <p:cTn id="135" presetID="2" presetClass="entr" presetSubtype="4" fill="hold" grpId="0" nodeType="withEffect">
                                  <p:stCondLst>
                                    <p:cond delay="0"/>
                                  </p:stCondLst>
                                  <p:childTnLst>
                                    <p:set>
                                      <p:cBhvr>
                                        <p:cTn id="136" dur="1" fill="hold">
                                          <p:stCondLst>
                                            <p:cond delay="0"/>
                                          </p:stCondLst>
                                        </p:cTn>
                                        <p:tgtEl>
                                          <p:spTgt spid="35"/>
                                        </p:tgtEl>
                                        <p:attrNameLst>
                                          <p:attrName>style.visibility</p:attrName>
                                        </p:attrNameLst>
                                      </p:cBhvr>
                                      <p:to>
                                        <p:strVal val="visible"/>
                                      </p:to>
                                    </p:set>
                                    <p:anim calcmode="lin" valueType="num">
                                      <p:cBhvr additive="base">
                                        <p:cTn id="137" dur="500" fill="hold"/>
                                        <p:tgtEl>
                                          <p:spTgt spid="35"/>
                                        </p:tgtEl>
                                        <p:attrNameLst>
                                          <p:attrName>ppt_x</p:attrName>
                                        </p:attrNameLst>
                                      </p:cBhvr>
                                      <p:tavLst>
                                        <p:tav tm="0">
                                          <p:val>
                                            <p:strVal val="#ppt_x"/>
                                          </p:val>
                                        </p:tav>
                                        <p:tav tm="100000">
                                          <p:val>
                                            <p:strVal val="#ppt_x"/>
                                          </p:val>
                                        </p:tav>
                                      </p:tavLst>
                                    </p:anim>
                                    <p:anim calcmode="lin" valueType="num">
                                      <p:cBhvr additive="base">
                                        <p:cTn id="138" dur="500" fill="hold"/>
                                        <p:tgtEl>
                                          <p:spTgt spid="35"/>
                                        </p:tgtEl>
                                        <p:attrNameLst>
                                          <p:attrName>ppt_y</p:attrName>
                                        </p:attrNameLst>
                                      </p:cBhvr>
                                      <p:tavLst>
                                        <p:tav tm="0">
                                          <p:val>
                                            <p:strVal val="1+#ppt_h/2"/>
                                          </p:val>
                                        </p:tav>
                                        <p:tav tm="100000">
                                          <p:val>
                                            <p:strVal val="#ppt_y"/>
                                          </p:val>
                                        </p:tav>
                                      </p:tavLst>
                                    </p:anim>
                                  </p:childTnLst>
                                </p:cTn>
                              </p:par>
                              <p:par>
                                <p:cTn id="139" presetID="2" presetClass="entr" presetSubtype="4" fill="hold" grpId="0" nodeType="withEffect">
                                  <p:stCondLst>
                                    <p:cond delay="0"/>
                                  </p:stCondLst>
                                  <p:childTnLst>
                                    <p:set>
                                      <p:cBhvr>
                                        <p:cTn id="140" dur="1" fill="hold">
                                          <p:stCondLst>
                                            <p:cond delay="0"/>
                                          </p:stCondLst>
                                        </p:cTn>
                                        <p:tgtEl>
                                          <p:spTgt spid="40"/>
                                        </p:tgtEl>
                                        <p:attrNameLst>
                                          <p:attrName>style.visibility</p:attrName>
                                        </p:attrNameLst>
                                      </p:cBhvr>
                                      <p:to>
                                        <p:strVal val="visible"/>
                                      </p:to>
                                    </p:set>
                                    <p:anim calcmode="lin" valueType="num">
                                      <p:cBhvr additive="base">
                                        <p:cTn id="141" dur="500" fill="hold"/>
                                        <p:tgtEl>
                                          <p:spTgt spid="40"/>
                                        </p:tgtEl>
                                        <p:attrNameLst>
                                          <p:attrName>ppt_x</p:attrName>
                                        </p:attrNameLst>
                                      </p:cBhvr>
                                      <p:tavLst>
                                        <p:tav tm="0">
                                          <p:val>
                                            <p:strVal val="#ppt_x"/>
                                          </p:val>
                                        </p:tav>
                                        <p:tav tm="100000">
                                          <p:val>
                                            <p:strVal val="#ppt_x"/>
                                          </p:val>
                                        </p:tav>
                                      </p:tavLst>
                                    </p:anim>
                                    <p:anim calcmode="lin" valueType="num">
                                      <p:cBhvr additive="base">
                                        <p:cTn id="14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42" presetClass="entr" presetSubtype="0" fill="hold" grpId="0" nodeType="clickEffect">
                                  <p:stCondLst>
                                    <p:cond delay="0"/>
                                  </p:stCondLst>
                                  <p:childTnLst>
                                    <p:set>
                                      <p:cBhvr>
                                        <p:cTn id="146" dur="1" fill="hold">
                                          <p:stCondLst>
                                            <p:cond delay="0"/>
                                          </p:stCondLst>
                                        </p:cTn>
                                        <p:tgtEl>
                                          <p:spTgt spid="47"/>
                                        </p:tgtEl>
                                        <p:attrNameLst>
                                          <p:attrName>style.visibility</p:attrName>
                                        </p:attrNameLst>
                                      </p:cBhvr>
                                      <p:to>
                                        <p:strVal val="visible"/>
                                      </p:to>
                                    </p:set>
                                    <p:animEffect transition="in" filter="fade">
                                      <p:cBhvr>
                                        <p:cTn id="147" dur="1000"/>
                                        <p:tgtEl>
                                          <p:spTgt spid="47"/>
                                        </p:tgtEl>
                                      </p:cBhvr>
                                    </p:animEffect>
                                    <p:anim calcmode="lin" valueType="num">
                                      <p:cBhvr>
                                        <p:cTn id="148" dur="1000" fill="hold"/>
                                        <p:tgtEl>
                                          <p:spTgt spid="47"/>
                                        </p:tgtEl>
                                        <p:attrNameLst>
                                          <p:attrName>ppt_x</p:attrName>
                                        </p:attrNameLst>
                                      </p:cBhvr>
                                      <p:tavLst>
                                        <p:tav tm="0">
                                          <p:val>
                                            <p:strVal val="#ppt_x"/>
                                          </p:val>
                                        </p:tav>
                                        <p:tav tm="100000">
                                          <p:val>
                                            <p:strVal val="#ppt_x"/>
                                          </p:val>
                                        </p:tav>
                                      </p:tavLst>
                                    </p:anim>
                                    <p:anim calcmode="lin" valueType="num">
                                      <p:cBhvr>
                                        <p:cTn id="149" dur="1000" fill="hold"/>
                                        <p:tgtEl>
                                          <p:spTgt spid="47"/>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44"/>
                                        </p:tgtEl>
                                        <p:attrNameLst>
                                          <p:attrName>style.visibility</p:attrName>
                                        </p:attrNameLst>
                                      </p:cBhvr>
                                      <p:to>
                                        <p:strVal val="visible"/>
                                      </p:to>
                                    </p:set>
                                    <p:animEffect transition="in" filter="fade">
                                      <p:cBhvr>
                                        <p:cTn id="152" dur="1000"/>
                                        <p:tgtEl>
                                          <p:spTgt spid="44"/>
                                        </p:tgtEl>
                                      </p:cBhvr>
                                    </p:animEffect>
                                    <p:anim calcmode="lin" valueType="num">
                                      <p:cBhvr>
                                        <p:cTn id="153" dur="1000" fill="hold"/>
                                        <p:tgtEl>
                                          <p:spTgt spid="44"/>
                                        </p:tgtEl>
                                        <p:attrNameLst>
                                          <p:attrName>ppt_x</p:attrName>
                                        </p:attrNameLst>
                                      </p:cBhvr>
                                      <p:tavLst>
                                        <p:tav tm="0">
                                          <p:val>
                                            <p:strVal val="#ppt_x"/>
                                          </p:val>
                                        </p:tav>
                                        <p:tav tm="100000">
                                          <p:val>
                                            <p:strVal val="#ppt_x"/>
                                          </p:val>
                                        </p:tav>
                                      </p:tavLst>
                                    </p:anim>
                                    <p:anim calcmode="lin" valueType="num">
                                      <p:cBhvr>
                                        <p:cTn id="154" dur="1000" fill="hold"/>
                                        <p:tgtEl>
                                          <p:spTgt spid="44"/>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45"/>
                                        </p:tgtEl>
                                        <p:attrNameLst>
                                          <p:attrName>style.visibility</p:attrName>
                                        </p:attrNameLst>
                                      </p:cBhvr>
                                      <p:to>
                                        <p:strVal val="visible"/>
                                      </p:to>
                                    </p:set>
                                    <p:animEffect transition="in" filter="fade">
                                      <p:cBhvr>
                                        <p:cTn id="157" dur="1000"/>
                                        <p:tgtEl>
                                          <p:spTgt spid="45"/>
                                        </p:tgtEl>
                                      </p:cBhvr>
                                    </p:animEffect>
                                    <p:anim calcmode="lin" valueType="num">
                                      <p:cBhvr>
                                        <p:cTn id="158" dur="1000" fill="hold"/>
                                        <p:tgtEl>
                                          <p:spTgt spid="45"/>
                                        </p:tgtEl>
                                        <p:attrNameLst>
                                          <p:attrName>ppt_x</p:attrName>
                                        </p:attrNameLst>
                                      </p:cBhvr>
                                      <p:tavLst>
                                        <p:tav tm="0">
                                          <p:val>
                                            <p:strVal val="#ppt_x"/>
                                          </p:val>
                                        </p:tav>
                                        <p:tav tm="100000">
                                          <p:val>
                                            <p:strVal val="#ppt_x"/>
                                          </p:val>
                                        </p:tav>
                                      </p:tavLst>
                                    </p:anim>
                                    <p:anim calcmode="lin" valueType="num">
                                      <p:cBhvr>
                                        <p:cTn id="159" dur="1000" fill="hold"/>
                                        <p:tgtEl>
                                          <p:spTgt spid="45"/>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0"/>
                                  </p:stCondLst>
                                  <p:childTnLst>
                                    <p:set>
                                      <p:cBhvr>
                                        <p:cTn id="161" dur="1" fill="hold">
                                          <p:stCondLst>
                                            <p:cond delay="0"/>
                                          </p:stCondLst>
                                        </p:cTn>
                                        <p:tgtEl>
                                          <p:spTgt spid="46"/>
                                        </p:tgtEl>
                                        <p:attrNameLst>
                                          <p:attrName>style.visibility</p:attrName>
                                        </p:attrNameLst>
                                      </p:cBhvr>
                                      <p:to>
                                        <p:strVal val="visible"/>
                                      </p:to>
                                    </p:set>
                                    <p:animEffect transition="in" filter="fade">
                                      <p:cBhvr>
                                        <p:cTn id="162" dur="1000"/>
                                        <p:tgtEl>
                                          <p:spTgt spid="46"/>
                                        </p:tgtEl>
                                      </p:cBhvr>
                                    </p:animEffect>
                                    <p:anim calcmode="lin" valueType="num">
                                      <p:cBhvr>
                                        <p:cTn id="163" dur="1000" fill="hold"/>
                                        <p:tgtEl>
                                          <p:spTgt spid="46"/>
                                        </p:tgtEl>
                                        <p:attrNameLst>
                                          <p:attrName>ppt_x</p:attrName>
                                        </p:attrNameLst>
                                      </p:cBhvr>
                                      <p:tavLst>
                                        <p:tav tm="0">
                                          <p:val>
                                            <p:strVal val="#ppt_x"/>
                                          </p:val>
                                        </p:tav>
                                        <p:tav tm="100000">
                                          <p:val>
                                            <p:strVal val="#ppt_x"/>
                                          </p:val>
                                        </p:tav>
                                      </p:tavLst>
                                    </p:anim>
                                    <p:anim calcmode="lin" valueType="num">
                                      <p:cBhvr>
                                        <p:cTn id="164"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26" presetClass="entr" presetSubtype="0" fill="hold" grpId="0" nodeType="clickEffect">
                                  <p:stCondLst>
                                    <p:cond delay="0"/>
                                  </p:stCondLst>
                                  <p:childTnLst>
                                    <p:set>
                                      <p:cBhvr>
                                        <p:cTn id="168" dur="1" fill="hold">
                                          <p:stCondLst>
                                            <p:cond delay="0"/>
                                          </p:stCondLst>
                                        </p:cTn>
                                        <p:tgtEl>
                                          <p:spTgt spid="71"/>
                                        </p:tgtEl>
                                        <p:attrNameLst>
                                          <p:attrName>style.visibility</p:attrName>
                                        </p:attrNameLst>
                                      </p:cBhvr>
                                      <p:to>
                                        <p:strVal val="visible"/>
                                      </p:to>
                                    </p:set>
                                    <p:animEffect transition="in" filter="wipe(down)">
                                      <p:cBhvr>
                                        <p:cTn id="169" dur="580">
                                          <p:stCondLst>
                                            <p:cond delay="0"/>
                                          </p:stCondLst>
                                        </p:cTn>
                                        <p:tgtEl>
                                          <p:spTgt spid="71"/>
                                        </p:tgtEl>
                                      </p:cBhvr>
                                    </p:animEffect>
                                    <p:anim calcmode="lin" valueType="num">
                                      <p:cBhvr>
                                        <p:cTn id="170" dur="1822" tmFilter="0,0; 0.14,0.36; 0.43,0.73; 0.71,0.91; 1.0,1.0">
                                          <p:stCondLst>
                                            <p:cond delay="0"/>
                                          </p:stCondLst>
                                        </p:cTn>
                                        <p:tgtEl>
                                          <p:spTgt spid="71"/>
                                        </p:tgtEl>
                                        <p:attrNameLst>
                                          <p:attrName>ppt_x</p:attrName>
                                        </p:attrNameLst>
                                      </p:cBhvr>
                                      <p:tavLst>
                                        <p:tav tm="0">
                                          <p:val>
                                            <p:strVal val="#ppt_x-0.25"/>
                                          </p:val>
                                        </p:tav>
                                        <p:tav tm="100000">
                                          <p:val>
                                            <p:strVal val="#ppt_x"/>
                                          </p:val>
                                        </p:tav>
                                      </p:tavLst>
                                    </p:anim>
                                    <p:anim calcmode="lin" valueType="num">
                                      <p:cBhvr>
                                        <p:cTn id="171" dur="664" tmFilter="0.0,0.0; 0.25,0.07; 0.50,0.2; 0.75,0.467; 1.0,1.0">
                                          <p:stCondLst>
                                            <p:cond delay="0"/>
                                          </p:stCondLst>
                                        </p:cTn>
                                        <p:tgtEl>
                                          <p:spTgt spid="71"/>
                                        </p:tgtEl>
                                        <p:attrNameLst>
                                          <p:attrName>ppt_y</p:attrName>
                                        </p:attrNameLst>
                                      </p:cBhvr>
                                      <p:tavLst>
                                        <p:tav tm="0" fmla="#ppt_y-sin(pi*$)/3">
                                          <p:val>
                                            <p:fltVal val="0.5"/>
                                          </p:val>
                                        </p:tav>
                                        <p:tav tm="100000">
                                          <p:val>
                                            <p:fltVal val="1"/>
                                          </p:val>
                                        </p:tav>
                                      </p:tavLst>
                                    </p:anim>
                                    <p:anim calcmode="lin" valueType="num">
                                      <p:cBhvr>
                                        <p:cTn id="172" dur="664" tmFilter="0, 0; 0.125,0.2665; 0.25,0.4; 0.375,0.465; 0.5,0.5;  0.625,0.535; 0.75,0.6; 0.875,0.7335; 1,1">
                                          <p:stCondLst>
                                            <p:cond delay="664"/>
                                          </p:stCondLst>
                                        </p:cTn>
                                        <p:tgtEl>
                                          <p:spTgt spid="71"/>
                                        </p:tgtEl>
                                        <p:attrNameLst>
                                          <p:attrName>ppt_y</p:attrName>
                                        </p:attrNameLst>
                                      </p:cBhvr>
                                      <p:tavLst>
                                        <p:tav tm="0" fmla="#ppt_y-sin(pi*$)/9">
                                          <p:val>
                                            <p:fltVal val="0"/>
                                          </p:val>
                                        </p:tav>
                                        <p:tav tm="100000">
                                          <p:val>
                                            <p:fltVal val="1"/>
                                          </p:val>
                                        </p:tav>
                                      </p:tavLst>
                                    </p:anim>
                                    <p:anim calcmode="lin" valueType="num">
                                      <p:cBhvr>
                                        <p:cTn id="173" dur="332" tmFilter="0, 0; 0.125,0.2665; 0.25,0.4; 0.375,0.465; 0.5,0.5;  0.625,0.535; 0.75,0.6; 0.875,0.7335; 1,1">
                                          <p:stCondLst>
                                            <p:cond delay="1324"/>
                                          </p:stCondLst>
                                        </p:cTn>
                                        <p:tgtEl>
                                          <p:spTgt spid="71"/>
                                        </p:tgtEl>
                                        <p:attrNameLst>
                                          <p:attrName>ppt_y</p:attrName>
                                        </p:attrNameLst>
                                      </p:cBhvr>
                                      <p:tavLst>
                                        <p:tav tm="0" fmla="#ppt_y-sin(pi*$)/27">
                                          <p:val>
                                            <p:fltVal val="0"/>
                                          </p:val>
                                        </p:tav>
                                        <p:tav tm="100000">
                                          <p:val>
                                            <p:fltVal val="1"/>
                                          </p:val>
                                        </p:tav>
                                      </p:tavLst>
                                    </p:anim>
                                    <p:anim calcmode="lin" valueType="num">
                                      <p:cBhvr>
                                        <p:cTn id="174" dur="164" tmFilter="0, 0; 0.125,0.2665; 0.25,0.4; 0.375,0.465; 0.5,0.5;  0.625,0.535; 0.75,0.6; 0.875,0.7335; 1,1">
                                          <p:stCondLst>
                                            <p:cond delay="1656"/>
                                          </p:stCondLst>
                                        </p:cTn>
                                        <p:tgtEl>
                                          <p:spTgt spid="71"/>
                                        </p:tgtEl>
                                        <p:attrNameLst>
                                          <p:attrName>ppt_y</p:attrName>
                                        </p:attrNameLst>
                                      </p:cBhvr>
                                      <p:tavLst>
                                        <p:tav tm="0" fmla="#ppt_y-sin(pi*$)/81">
                                          <p:val>
                                            <p:fltVal val="0"/>
                                          </p:val>
                                        </p:tav>
                                        <p:tav tm="100000">
                                          <p:val>
                                            <p:fltVal val="1"/>
                                          </p:val>
                                        </p:tav>
                                      </p:tavLst>
                                    </p:anim>
                                    <p:animScale>
                                      <p:cBhvr>
                                        <p:cTn id="175" dur="26">
                                          <p:stCondLst>
                                            <p:cond delay="650"/>
                                          </p:stCondLst>
                                        </p:cTn>
                                        <p:tgtEl>
                                          <p:spTgt spid="71"/>
                                        </p:tgtEl>
                                      </p:cBhvr>
                                      <p:to x="100000" y="60000"/>
                                    </p:animScale>
                                    <p:animScale>
                                      <p:cBhvr>
                                        <p:cTn id="176" dur="166" decel="50000">
                                          <p:stCondLst>
                                            <p:cond delay="676"/>
                                          </p:stCondLst>
                                        </p:cTn>
                                        <p:tgtEl>
                                          <p:spTgt spid="71"/>
                                        </p:tgtEl>
                                      </p:cBhvr>
                                      <p:to x="100000" y="100000"/>
                                    </p:animScale>
                                    <p:animScale>
                                      <p:cBhvr>
                                        <p:cTn id="177" dur="26">
                                          <p:stCondLst>
                                            <p:cond delay="1312"/>
                                          </p:stCondLst>
                                        </p:cTn>
                                        <p:tgtEl>
                                          <p:spTgt spid="71"/>
                                        </p:tgtEl>
                                      </p:cBhvr>
                                      <p:to x="100000" y="80000"/>
                                    </p:animScale>
                                    <p:animScale>
                                      <p:cBhvr>
                                        <p:cTn id="178" dur="166" decel="50000">
                                          <p:stCondLst>
                                            <p:cond delay="1338"/>
                                          </p:stCondLst>
                                        </p:cTn>
                                        <p:tgtEl>
                                          <p:spTgt spid="71"/>
                                        </p:tgtEl>
                                      </p:cBhvr>
                                      <p:to x="100000" y="100000"/>
                                    </p:animScale>
                                    <p:animScale>
                                      <p:cBhvr>
                                        <p:cTn id="179" dur="26">
                                          <p:stCondLst>
                                            <p:cond delay="1642"/>
                                          </p:stCondLst>
                                        </p:cTn>
                                        <p:tgtEl>
                                          <p:spTgt spid="71"/>
                                        </p:tgtEl>
                                      </p:cBhvr>
                                      <p:to x="100000" y="90000"/>
                                    </p:animScale>
                                    <p:animScale>
                                      <p:cBhvr>
                                        <p:cTn id="180" dur="166" decel="50000">
                                          <p:stCondLst>
                                            <p:cond delay="1668"/>
                                          </p:stCondLst>
                                        </p:cTn>
                                        <p:tgtEl>
                                          <p:spTgt spid="71"/>
                                        </p:tgtEl>
                                      </p:cBhvr>
                                      <p:to x="100000" y="100000"/>
                                    </p:animScale>
                                    <p:animScale>
                                      <p:cBhvr>
                                        <p:cTn id="181" dur="26">
                                          <p:stCondLst>
                                            <p:cond delay="1808"/>
                                          </p:stCondLst>
                                        </p:cTn>
                                        <p:tgtEl>
                                          <p:spTgt spid="71"/>
                                        </p:tgtEl>
                                      </p:cBhvr>
                                      <p:to x="100000" y="95000"/>
                                    </p:animScale>
                                    <p:animScale>
                                      <p:cBhvr>
                                        <p:cTn id="182" dur="166" decel="50000">
                                          <p:stCondLst>
                                            <p:cond delay="1834"/>
                                          </p:stCondLst>
                                        </p:cTn>
                                        <p:tgtEl>
                                          <p:spTgt spid="71"/>
                                        </p:tgtEl>
                                      </p:cBhvr>
                                      <p:to x="100000" y="100000"/>
                                    </p:animScale>
                                  </p:childTnLst>
                                </p:cTn>
                              </p:par>
                              <p:par>
                                <p:cTn id="183" presetID="26" presetClass="entr" presetSubtype="0" fill="hold" grpId="0" nodeType="withEffect">
                                  <p:stCondLst>
                                    <p:cond delay="0"/>
                                  </p:stCondLst>
                                  <p:childTnLst>
                                    <p:set>
                                      <p:cBhvr>
                                        <p:cTn id="184" dur="1" fill="hold">
                                          <p:stCondLst>
                                            <p:cond delay="0"/>
                                          </p:stCondLst>
                                        </p:cTn>
                                        <p:tgtEl>
                                          <p:spTgt spid="72"/>
                                        </p:tgtEl>
                                        <p:attrNameLst>
                                          <p:attrName>style.visibility</p:attrName>
                                        </p:attrNameLst>
                                      </p:cBhvr>
                                      <p:to>
                                        <p:strVal val="visible"/>
                                      </p:to>
                                    </p:set>
                                    <p:animEffect transition="in" filter="wipe(down)">
                                      <p:cBhvr>
                                        <p:cTn id="185" dur="580">
                                          <p:stCondLst>
                                            <p:cond delay="0"/>
                                          </p:stCondLst>
                                        </p:cTn>
                                        <p:tgtEl>
                                          <p:spTgt spid="72"/>
                                        </p:tgtEl>
                                      </p:cBhvr>
                                    </p:animEffect>
                                    <p:anim calcmode="lin" valueType="num">
                                      <p:cBhvr>
                                        <p:cTn id="186" dur="1822" tmFilter="0,0; 0.14,0.36; 0.43,0.73; 0.71,0.91; 1.0,1.0">
                                          <p:stCondLst>
                                            <p:cond delay="0"/>
                                          </p:stCondLst>
                                        </p:cTn>
                                        <p:tgtEl>
                                          <p:spTgt spid="72"/>
                                        </p:tgtEl>
                                        <p:attrNameLst>
                                          <p:attrName>ppt_x</p:attrName>
                                        </p:attrNameLst>
                                      </p:cBhvr>
                                      <p:tavLst>
                                        <p:tav tm="0">
                                          <p:val>
                                            <p:strVal val="#ppt_x-0.25"/>
                                          </p:val>
                                        </p:tav>
                                        <p:tav tm="100000">
                                          <p:val>
                                            <p:strVal val="#ppt_x"/>
                                          </p:val>
                                        </p:tav>
                                      </p:tavLst>
                                    </p:anim>
                                    <p:anim calcmode="lin" valueType="num">
                                      <p:cBhvr>
                                        <p:cTn id="187" dur="664" tmFilter="0.0,0.0; 0.25,0.07; 0.50,0.2; 0.75,0.467; 1.0,1.0">
                                          <p:stCondLst>
                                            <p:cond delay="0"/>
                                          </p:stCondLst>
                                        </p:cTn>
                                        <p:tgtEl>
                                          <p:spTgt spid="72"/>
                                        </p:tgtEl>
                                        <p:attrNameLst>
                                          <p:attrName>ppt_y</p:attrName>
                                        </p:attrNameLst>
                                      </p:cBhvr>
                                      <p:tavLst>
                                        <p:tav tm="0" fmla="#ppt_y-sin(pi*$)/3">
                                          <p:val>
                                            <p:fltVal val="0.5"/>
                                          </p:val>
                                        </p:tav>
                                        <p:tav tm="100000">
                                          <p:val>
                                            <p:fltVal val="1"/>
                                          </p:val>
                                        </p:tav>
                                      </p:tavLst>
                                    </p:anim>
                                    <p:anim calcmode="lin" valueType="num">
                                      <p:cBhvr>
                                        <p:cTn id="188" dur="664" tmFilter="0, 0; 0.125,0.2665; 0.25,0.4; 0.375,0.465; 0.5,0.5;  0.625,0.535; 0.75,0.6; 0.875,0.7335; 1,1">
                                          <p:stCondLst>
                                            <p:cond delay="664"/>
                                          </p:stCondLst>
                                        </p:cTn>
                                        <p:tgtEl>
                                          <p:spTgt spid="72"/>
                                        </p:tgtEl>
                                        <p:attrNameLst>
                                          <p:attrName>ppt_y</p:attrName>
                                        </p:attrNameLst>
                                      </p:cBhvr>
                                      <p:tavLst>
                                        <p:tav tm="0" fmla="#ppt_y-sin(pi*$)/9">
                                          <p:val>
                                            <p:fltVal val="0"/>
                                          </p:val>
                                        </p:tav>
                                        <p:tav tm="100000">
                                          <p:val>
                                            <p:fltVal val="1"/>
                                          </p:val>
                                        </p:tav>
                                      </p:tavLst>
                                    </p:anim>
                                    <p:anim calcmode="lin" valueType="num">
                                      <p:cBhvr>
                                        <p:cTn id="189" dur="332" tmFilter="0, 0; 0.125,0.2665; 0.25,0.4; 0.375,0.465; 0.5,0.5;  0.625,0.535; 0.75,0.6; 0.875,0.7335; 1,1">
                                          <p:stCondLst>
                                            <p:cond delay="1324"/>
                                          </p:stCondLst>
                                        </p:cTn>
                                        <p:tgtEl>
                                          <p:spTgt spid="72"/>
                                        </p:tgtEl>
                                        <p:attrNameLst>
                                          <p:attrName>ppt_y</p:attrName>
                                        </p:attrNameLst>
                                      </p:cBhvr>
                                      <p:tavLst>
                                        <p:tav tm="0" fmla="#ppt_y-sin(pi*$)/27">
                                          <p:val>
                                            <p:fltVal val="0"/>
                                          </p:val>
                                        </p:tav>
                                        <p:tav tm="100000">
                                          <p:val>
                                            <p:fltVal val="1"/>
                                          </p:val>
                                        </p:tav>
                                      </p:tavLst>
                                    </p:anim>
                                    <p:anim calcmode="lin" valueType="num">
                                      <p:cBhvr>
                                        <p:cTn id="190" dur="164" tmFilter="0, 0; 0.125,0.2665; 0.25,0.4; 0.375,0.465; 0.5,0.5;  0.625,0.535; 0.75,0.6; 0.875,0.7335; 1,1">
                                          <p:stCondLst>
                                            <p:cond delay="1656"/>
                                          </p:stCondLst>
                                        </p:cTn>
                                        <p:tgtEl>
                                          <p:spTgt spid="72"/>
                                        </p:tgtEl>
                                        <p:attrNameLst>
                                          <p:attrName>ppt_y</p:attrName>
                                        </p:attrNameLst>
                                      </p:cBhvr>
                                      <p:tavLst>
                                        <p:tav tm="0" fmla="#ppt_y-sin(pi*$)/81">
                                          <p:val>
                                            <p:fltVal val="0"/>
                                          </p:val>
                                        </p:tav>
                                        <p:tav tm="100000">
                                          <p:val>
                                            <p:fltVal val="1"/>
                                          </p:val>
                                        </p:tav>
                                      </p:tavLst>
                                    </p:anim>
                                    <p:animScale>
                                      <p:cBhvr>
                                        <p:cTn id="191" dur="26">
                                          <p:stCondLst>
                                            <p:cond delay="650"/>
                                          </p:stCondLst>
                                        </p:cTn>
                                        <p:tgtEl>
                                          <p:spTgt spid="72"/>
                                        </p:tgtEl>
                                      </p:cBhvr>
                                      <p:to x="100000" y="60000"/>
                                    </p:animScale>
                                    <p:animScale>
                                      <p:cBhvr>
                                        <p:cTn id="192" dur="166" decel="50000">
                                          <p:stCondLst>
                                            <p:cond delay="676"/>
                                          </p:stCondLst>
                                        </p:cTn>
                                        <p:tgtEl>
                                          <p:spTgt spid="72"/>
                                        </p:tgtEl>
                                      </p:cBhvr>
                                      <p:to x="100000" y="100000"/>
                                    </p:animScale>
                                    <p:animScale>
                                      <p:cBhvr>
                                        <p:cTn id="193" dur="26">
                                          <p:stCondLst>
                                            <p:cond delay="1312"/>
                                          </p:stCondLst>
                                        </p:cTn>
                                        <p:tgtEl>
                                          <p:spTgt spid="72"/>
                                        </p:tgtEl>
                                      </p:cBhvr>
                                      <p:to x="100000" y="80000"/>
                                    </p:animScale>
                                    <p:animScale>
                                      <p:cBhvr>
                                        <p:cTn id="194" dur="166" decel="50000">
                                          <p:stCondLst>
                                            <p:cond delay="1338"/>
                                          </p:stCondLst>
                                        </p:cTn>
                                        <p:tgtEl>
                                          <p:spTgt spid="72"/>
                                        </p:tgtEl>
                                      </p:cBhvr>
                                      <p:to x="100000" y="100000"/>
                                    </p:animScale>
                                    <p:animScale>
                                      <p:cBhvr>
                                        <p:cTn id="195" dur="26">
                                          <p:stCondLst>
                                            <p:cond delay="1642"/>
                                          </p:stCondLst>
                                        </p:cTn>
                                        <p:tgtEl>
                                          <p:spTgt spid="72"/>
                                        </p:tgtEl>
                                      </p:cBhvr>
                                      <p:to x="100000" y="90000"/>
                                    </p:animScale>
                                    <p:animScale>
                                      <p:cBhvr>
                                        <p:cTn id="196" dur="166" decel="50000">
                                          <p:stCondLst>
                                            <p:cond delay="1668"/>
                                          </p:stCondLst>
                                        </p:cTn>
                                        <p:tgtEl>
                                          <p:spTgt spid="72"/>
                                        </p:tgtEl>
                                      </p:cBhvr>
                                      <p:to x="100000" y="100000"/>
                                    </p:animScale>
                                    <p:animScale>
                                      <p:cBhvr>
                                        <p:cTn id="197" dur="26">
                                          <p:stCondLst>
                                            <p:cond delay="1808"/>
                                          </p:stCondLst>
                                        </p:cTn>
                                        <p:tgtEl>
                                          <p:spTgt spid="72"/>
                                        </p:tgtEl>
                                      </p:cBhvr>
                                      <p:to x="100000" y="95000"/>
                                    </p:animScale>
                                    <p:animScale>
                                      <p:cBhvr>
                                        <p:cTn id="198" dur="166" decel="50000">
                                          <p:stCondLst>
                                            <p:cond delay="1834"/>
                                          </p:stCondLst>
                                        </p:cTn>
                                        <p:tgtEl>
                                          <p:spTgt spid="72"/>
                                        </p:tgtEl>
                                      </p:cBhvr>
                                      <p:to x="100000" y="100000"/>
                                    </p:animScale>
                                  </p:childTnLst>
                                </p:cTn>
                              </p:par>
                              <p:par>
                                <p:cTn id="199" presetID="26" presetClass="entr" presetSubtype="0" fill="hold" grpId="0" nodeType="withEffect">
                                  <p:stCondLst>
                                    <p:cond delay="0"/>
                                  </p:stCondLst>
                                  <p:childTnLst>
                                    <p:set>
                                      <p:cBhvr>
                                        <p:cTn id="200" dur="1" fill="hold">
                                          <p:stCondLst>
                                            <p:cond delay="0"/>
                                          </p:stCondLst>
                                        </p:cTn>
                                        <p:tgtEl>
                                          <p:spTgt spid="73"/>
                                        </p:tgtEl>
                                        <p:attrNameLst>
                                          <p:attrName>style.visibility</p:attrName>
                                        </p:attrNameLst>
                                      </p:cBhvr>
                                      <p:to>
                                        <p:strVal val="visible"/>
                                      </p:to>
                                    </p:set>
                                    <p:animEffect transition="in" filter="wipe(down)">
                                      <p:cBhvr>
                                        <p:cTn id="201" dur="580">
                                          <p:stCondLst>
                                            <p:cond delay="0"/>
                                          </p:stCondLst>
                                        </p:cTn>
                                        <p:tgtEl>
                                          <p:spTgt spid="73"/>
                                        </p:tgtEl>
                                      </p:cBhvr>
                                    </p:animEffect>
                                    <p:anim calcmode="lin" valueType="num">
                                      <p:cBhvr>
                                        <p:cTn id="202" dur="1822" tmFilter="0,0; 0.14,0.36; 0.43,0.73; 0.71,0.91; 1.0,1.0">
                                          <p:stCondLst>
                                            <p:cond delay="0"/>
                                          </p:stCondLst>
                                        </p:cTn>
                                        <p:tgtEl>
                                          <p:spTgt spid="73"/>
                                        </p:tgtEl>
                                        <p:attrNameLst>
                                          <p:attrName>ppt_x</p:attrName>
                                        </p:attrNameLst>
                                      </p:cBhvr>
                                      <p:tavLst>
                                        <p:tav tm="0">
                                          <p:val>
                                            <p:strVal val="#ppt_x-0.25"/>
                                          </p:val>
                                        </p:tav>
                                        <p:tav tm="100000">
                                          <p:val>
                                            <p:strVal val="#ppt_x"/>
                                          </p:val>
                                        </p:tav>
                                      </p:tavLst>
                                    </p:anim>
                                    <p:anim calcmode="lin" valueType="num">
                                      <p:cBhvr>
                                        <p:cTn id="203" dur="664" tmFilter="0.0,0.0; 0.25,0.07; 0.50,0.2; 0.75,0.467; 1.0,1.0">
                                          <p:stCondLst>
                                            <p:cond delay="0"/>
                                          </p:stCondLst>
                                        </p:cTn>
                                        <p:tgtEl>
                                          <p:spTgt spid="73"/>
                                        </p:tgtEl>
                                        <p:attrNameLst>
                                          <p:attrName>ppt_y</p:attrName>
                                        </p:attrNameLst>
                                      </p:cBhvr>
                                      <p:tavLst>
                                        <p:tav tm="0" fmla="#ppt_y-sin(pi*$)/3">
                                          <p:val>
                                            <p:fltVal val="0.5"/>
                                          </p:val>
                                        </p:tav>
                                        <p:tav tm="100000">
                                          <p:val>
                                            <p:fltVal val="1"/>
                                          </p:val>
                                        </p:tav>
                                      </p:tavLst>
                                    </p:anim>
                                    <p:anim calcmode="lin" valueType="num">
                                      <p:cBhvr>
                                        <p:cTn id="204" dur="664" tmFilter="0, 0; 0.125,0.2665; 0.25,0.4; 0.375,0.465; 0.5,0.5;  0.625,0.535; 0.75,0.6; 0.875,0.7335; 1,1">
                                          <p:stCondLst>
                                            <p:cond delay="664"/>
                                          </p:stCondLst>
                                        </p:cTn>
                                        <p:tgtEl>
                                          <p:spTgt spid="73"/>
                                        </p:tgtEl>
                                        <p:attrNameLst>
                                          <p:attrName>ppt_y</p:attrName>
                                        </p:attrNameLst>
                                      </p:cBhvr>
                                      <p:tavLst>
                                        <p:tav tm="0" fmla="#ppt_y-sin(pi*$)/9">
                                          <p:val>
                                            <p:fltVal val="0"/>
                                          </p:val>
                                        </p:tav>
                                        <p:tav tm="100000">
                                          <p:val>
                                            <p:fltVal val="1"/>
                                          </p:val>
                                        </p:tav>
                                      </p:tavLst>
                                    </p:anim>
                                    <p:anim calcmode="lin" valueType="num">
                                      <p:cBhvr>
                                        <p:cTn id="205" dur="332" tmFilter="0, 0; 0.125,0.2665; 0.25,0.4; 0.375,0.465; 0.5,0.5;  0.625,0.535; 0.75,0.6; 0.875,0.7335; 1,1">
                                          <p:stCondLst>
                                            <p:cond delay="1324"/>
                                          </p:stCondLst>
                                        </p:cTn>
                                        <p:tgtEl>
                                          <p:spTgt spid="73"/>
                                        </p:tgtEl>
                                        <p:attrNameLst>
                                          <p:attrName>ppt_y</p:attrName>
                                        </p:attrNameLst>
                                      </p:cBhvr>
                                      <p:tavLst>
                                        <p:tav tm="0" fmla="#ppt_y-sin(pi*$)/27">
                                          <p:val>
                                            <p:fltVal val="0"/>
                                          </p:val>
                                        </p:tav>
                                        <p:tav tm="100000">
                                          <p:val>
                                            <p:fltVal val="1"/>
                                          </p:val>
                                        </p:tav>
                                      </p:tavLst>
                                    </p:anim>
                                    <p:anim calcmode="lin" valueType="num">
                                      <p:cBhvr>
                                        <p:cTn id="206" dur="164" tmFilter="0, 0; 0.125,0.2665; 0.25,0.4; 0.375,0.465; 0.5,0.5;  0.625,0.535; 0.75,0.6; 0.875,0.7335; 1,1">
                                          <p:stCondLst>
                                            <p:cond delay="1656"/>
                                          </p:stCondLst>
                                        </p:cTn>
                                        <p:tgtEl>
                                          <p:spTgt spid="73"/>
                                        </p:tgtEl>
                                        <p:attrNameLst>
                                          <p:attrName>ppt_y</p:attrName>
                                        </p:attrNameLst>
                                      </p:cBhvr>
                                      <p:tavLst>
                                        <p:tav tm="0" fmla="#ppt_y-sin(pi*$)/81">
                                          <p:val>
                                            <p:fltVal val="0"/>
                                          </p:val>
                                        </p:tav>
                                        <p:tav tm="100000">
                                          <p:val>
                                            <p:fltVal val="1"/>
                                          </p:val>
                                        </p:tav>
                                      </p:tavLst>
                                    </p:anim>
                                    <p:animScale>
                                      <p:cBhvr>
                                        <p:cTn id="207" dur="26">
                                          <p:stCondLst>
                                            <p:cond delay="650"/>
                                          </p:stCondLst>
                                        </p:cTn>
                                        <p:tgtEl>
                                          <p:spTgt spid="73"/>
                                        </p:tgtEl>
                                      </p:cBhvr>
                                      <p:to x="100000" y="60000"/>
                                    </p:animScale>
                                    <p:animScale>
                                      <p:cBhvr>
                                        <p:cTn id="208" dur="166" decel="50000">
                                          <p:stCondLst>
                                            <p:cond delay="676"/>
                                          </p:stCondLst>
                                        </p:cTn>
                                        <p:tgtEl>
                                          <p:spTgt spid="73"/>
                                        </p:tgtEl>
                                      </p:cBhvr>
                                      <p:to x="100000" y="100000"/>
                                    </p:animScale>
                                    <p:animScale>
                                      <p:cBhvr>
                                        <p:cTn id="209" dur="26">
                                          <p:stCondLst>
                                            <p:cond delay="1312"/>
                                          </p:stCondLst>
                                        </p:cTn>
                                        <p:tgtEl>
                                          <p:spTgt spid="73"/>
                                        </p:tgtEl>
                                      </p:cBhvr>
                                      <p:to x="100000" y="80000"/>
                                    </p:animScale>
                                    <p:animScale>
                                      <p:cBhvr>
                                        <p:cTn id="210" dur="166" decel="50000">
                                          <p:stCondLst>
                                            <p:cond delay="1338"/>
                                          </p:stCondLst>
                                        </p:cTn>
                                        <p:tgtEl>
                                          <p:spTgt spid="73"/>
                                        </p:tgtEl>
                                      </p:cBhvr>
                                      <p:to x="100000" y="100000"/>
                                    </p:animScale>
                                    <p:animScale>
                                      <p:cBhvr>
                                        <p:cTn id="211" dur="26">
                                          <p:stCondLst>
                                            <p:cond delay="1642"/>
                                          </p:stCondLst>
                                        </p:cTn>
                                        <p:tgtEl>
                                          <p:spTgt spid="73"/>
                                        </p:tgtEl>
                                      </p:cBhvr>
                                      <p:to x="100000" y="90000"/>
                                    </p:animScale>
                                    <p:animScale>
                                      <p:cBhvr>
                                        <p:cTn id="212" dur="166" decel="50000">
                                          <p:stCondLst>
                                            <p:cond delay="1668"/>
                                          </p:stCondLst>
                                        </p:cTn>
                                        <p:tgtEl>
                                          <p:spTgt spid="73"/>
                                        </p:tgtEl>
                                      </p:cBhvr>
                                      <p:to x="100000" y="100000"/>
                                    </p:animScale>
                                    <p:animScale>
                                      <p:cBhvr>
                                        <p:cTn id="213" dur="26">
                                          <p:stCondLst>
                                            <p:cond delay="1808"/>
                                          </p:stCondLst>
                                        </p:cTn>
                                        <p:tgtEl>
                                          <p:spTgt spid="73"/>
                                        </p:tgtEl>
                                      </p:cBhvr>
                                      <p:to x="100000" y="95000"/>
                                    </p:animScale>
                                    <p:animScale>
                                      <p:cBhvr>
                                        <p:cTn id="214" dur="166" decel="50000">
                                          <p:stCondLst>
                                            <p:cond delay="1834"/>
                                          </p:stCondLst>
                                        </p:cTn>
                                        <p:tgtEl>
                                          <p:spTgt spid="73"/>
                                        </p:tgtEl>
                                      </p:cBhvr>
                                      <p:to x="100000" y="100000"/>
                                    </p:animScale>
                                  </p:childTnLst>
                                </p:cTn>
                              </p:par>
                              <p:par>
                                <p:cTn id="215" presetID="26" presetClass="entr" presetSubtype="0" fill="hold" grpId="0" nodeType="withEffect">
                                  <p:stCondLst>
                                    <p:cond delay="0"/>
                                  </p:stCondLst>
                                  <p:childTnLst>
                                    <p:set>
                                      <p:cBhvr>
                                        <p:cTn id="216" dur="1" fill="hold">
                                          <p:stCondLst>
                                            <p:cond delay="0"/>
                                          </p:stCondLst>
                                        </p:cTn>
                                        <p:tgtEl>
                                          <p:spTgt spid="74"/>
                                        </p:tgtEl>
                                        <p:attrNameLst>
                                          <p:attrName>style.visibility</p:attrName>
                                        </p:attrNameLst>
                                      </p:cBhvr>
                                      <p:to>
                                        <p:strVal val="visible"/>
                                      </p:to>
                                    </p:set>
                                    <p:animEffect transition="in" filter="wipe(down)">
                                      <p:cBhvr>
                                        <p:cTn id="217" dur="580">
                                          <p:stCondLst>
                                            <p:cond delay="0"/>
                                          </p:stCondLst>
                                        </p:cTn>
                                        <p:tgtEl>
                                          <p:spTgt spid="74"/>
                                        </p:tgtEl>
                                      </p:cBhvr>
                                    </p:animEffect>
                                    <p:anim calcmode="lin" valueType="num">
                                      <p:cBhvr>
                                        <p:cTn id="218" dur="1822" tmFilter="0,0; 0.14,0.36; 0.43,0.73; 0.71,0.91; 1.0,1.0">
                                          <p:stCondLst>
                                            <p:cond delay="0"/>
                                          </p:stCondLst>
                                        </p:cTn>
                                        <p:tgtEl>
                                          <p:spTgt spid="74"/>
                                        </p:tgtEl>
                                        <p:attrNameLst>
                                          <p:attrName>ppt_x</p:attrName>
                                        </p:attrNameLst>
                                      </p:cBhvr>
                                      <p:tavLst>
                                        <p:tav tm="0">
                                          <p:val>
                                            <p:strVal val="#ppt_x-0.25"/>
                                          </p:val>
                                        </p:tav>
                                        <p:tav tm="100000">
                                          <p:val>
                                            <p:strVal val="#ppt_x"/>
                                          </p:val>
                                        </p:tav>
                                      </p:tavLst>
                                    </p:anim>
                                    <p:anim calcmode="lin" valueType="num">
                                      <p:cBhvr>
                                        <p:cTn id="219" dur="664" tmFilter="0.0,0.0; 0.25,0.07; 0.50,0.2; 0.75,0.467; 1.0,1.0">
                                          <p:stCondLst>
                                            <p:cond delay="0"/>
                                          </p:stCondLst>
                                        </p:cTn>
                                        <p:tgtEl>
                                          <p:spTgt spid="74"/>
                                        </p:tgtEl>
                                        <p:attrNameLst>
                                          <p:attrName>ppt_y</p:attrName>
                                        </p:attrNameLst>
                                      </p:cBhvr>
                                      <p:tavLst>
                                        <p:tav tm="0" fmla="#ppt_y-sin(pi*$)/3">
                                          <p:val>
                                            <p:fltVal val="0.5"/>
                                          </p:val>
                                        </p:tav>
                                        <p:tav tm="100000">
                                          <p:val>
                                            <p:fltVal val="1"/>
                                          </p:val>
                                        </p:tav>
                                      </p:tavLst>
                                    </p:anim>
                                    <p:anim calcmode="lin" valueType="num">
                                      <p:cBhvr>
                                        <p:cTn id="220" dur="664" tmFilter="0, 0; 0.125,0.2665; 0.25,0.4; 0.375,0.465; 0.5,0.5;  0.625,0.535; 0.75,0.6; 0.875,0.7335; 1,1">
                                          <p:stCondLst>
                                            <p:cond delay="664"/>
                                          </p:stCondLst>
                                        </p:cTn>
                                        <p:tgtEl>
                                          <p:spTgt spid="74"/>
                                        </p:tgtEl>
                                        <p:attrNameLst>
                                          <p:attrName>ppt_y</p:attrName>
                                        </p:attrNameLst>
                                      </p:cBhvr>
                                      <p:tavLst>
                                        <p:tav tm="0" fmla="#ppt_y-sin(pi*$)/9">
                                          <p:val>
                                            <p:fltVal val="0"/>
                                          </p:val>
                                        </p:tav>
                                        <p:tav tm="100000">
                                          <p:val>
                                            <p:fltVal val="1"/>
                                          </p:val>
                                        </p:tav>
                                      </p:tavLst>
                                    </p:anim>
                                    <p:anim calcmode="lin" valueType="num">
                                      <p:cBhvr>
                                        <p:cTn id="221" dur="332" tmFilter="0, 0; 0.125,0.2665; 0.25,0.4; 0.375,0.465; 0.5,0.5;  0.625,0.535; 0.75,0.6; 0.875,0.7335; 1,1">
                                          <p:stCondLst>
                                            <p:cond delay="1324"/>
                                          </p:stCondLst>
                                        </p:cTn>
                                        <p:tgtEl>
                                          <p:spTgt spid="74"/>
                                        </p:tgtEl>
                                        <p:attrNameLst>
                                          <p:attrName>ppt_y</p:attrName>
                                        </p:attrNameLst>
                                      </p:cBhvr>
                                      <p:tavLst>
                                        <p:tav tm="0" fmla="#ppt_y-sin(pi*$)/27">
                                          <p:val>
                                            <p:fltVal val="0"/>
                                          </p:val>
                                        </p:tav>
                                        <p:tav tm="100000">
                                          <p:val>
                                            <p:fltVal val="1"/>
                                          </p:val>
                                        </p:tav>
                                      </p:tavLst>
                                    </p:anim>
                                    <p:anim calcmode="lin" valueType="num">
                                      <p:cBhvr>
                                        <p:cTn id="222" dur="164" tmFilter="0, 0; 0.125,0.2665; 0.25,0.4; 0.375,0.465; 0.5,0.5;  0.625,0.535; 0.75,0.6; 0.875,0.7335; 1,1">
                                          <p:stCondLst>
                                            <p:cond delay="1656"/>
                                          </p:stCondLst>
                                        </p:cTn>
                                        <p:tgtEl>
                                          <p:spTgt spid="74"/>
                                        </p:tgtEl>
                                        <p:attrNameLst>
                                          <p:attrName>ppt_y</p:attrName>
                                        </p:attrNameLst>
                                      </p:cBhvr>
                                      <p:tavLst>
                                        <p:tav tm="0" fmla="#ppt_y-sin(pi*$)/81">
                                          <p:val>
                                            <p:fltVal val="0"/>
                                          </p:val>
                                        </p:tav>
                                        <p:tav tm="100000">
                                          <p:val>
                                            <p:fltVal val="1"/>
                                          </p:val>
                                        </p:tav>
                                      </p:tavLst>
                                    </p:anim>
                                    <p:animScale>
                                      <p:cBhvr>
                                        <p:cTn id="223" dur="26">
                                          <p:stCondLst>
                                            <p:cond delay="650"/>
                                          </p:stCondLst>
                                        </p:cTn>
                                        <p:tgtEl>
                                          <p:spTgt spid="74"/>
                                        </p:tgtEl>
                                      </p:cBhvr>
                                      <p:to x="100000" y="60000"/>
                                    </p:animScale>
                                    <p:animScale>
                                      <p:cBhvr>
                                        <p:cTn id="224" dur="166" decel="50000">
                                          <p:stCondLst>
                                            <p:cond delay="676"/>
                                          </p:stCondLst>
                                        </p:cTn>
                                        <p:tgtEl>
                                          <p:spTgt spid="74"/>
                                        </p:tgtEl>
                                      </p:cBhvr>
                                      <p:to x="100000" y="100000"/>
                                    </p:animScale>
                                    <p:animScale>
                                      <p:cBhvr>
                                        <p:cTn id="225" dur="26">
                                          <p:stCondLst>
                                            <p:cond delay="1312"/>
                                          </p:stCondLst>
                                        </p:cTn>
                                        <p:tgtEl>
                                          <p:spTgt spid="74"/>
                                        </p:tgtEl>
                                      </p:cBhvr>
                                      <p:to x="100000" y="80000"/>
                                    </p:animScale>
                                    <p:animScale>
                                      <p:cBhvr>
                                        <p:cTn id="226" dur="166" decel="50000">
                                          <p:stCondLst>
                                            <p:cond delay="1338"/>
                                          </p:stCondLst>
                                        </p:cTn>
                                        <p:tgtEl>
                                          <p:spTgt spid="74"/>
                                        </p:tgtEl>
                                      </p:cBhvr>
                                      <p:to x="100000" y="100000"/>
                                    </p:animScale>
                                    <p:animScale>
                                      <p:cBhvr>
                                        <p:cTn id="227" dur="26">
                                          <p:stCondLst>
                                            <p:cond delay="1642"/>
                                          </p:stCondLst>
                                        </p:cTn>
                                        <p:tgtEl>
                                          <p:spTgt spid="74"/>
                                        </p:tgtEl>
                                      </p:cBhvr>
                                      <p:to x="100000" y="90000"/>
                                    </p:animScale>
                                    <p:animScale>
                                      <p:cBhvr>
                                        <p:cTn id="228" dur="166" decel="50000">
                                          <p:stCondLst>
                                            <p:cond delay="1668"/>
                                          </p:stCondLst>
                                        </p:cTn>
                                        <p:tgtEl>
                                          <p:spTgt spid="74"/>
                                        </p:tgtEl>
                                      </p:cBhvr>
                                      <p:to x="100000" y="100000"/>
                                    </p:animScale>
                                    <p:animScale>
                                      <p:cBhvr>
                                        <p:cTn id="229" dur="26">
                                          <p:stCondLst>
                                            <p:cond delay="1808"/>
                                          </p:stCondLst>
                                        </p:cTn>
                                        <p:tgtEl>
                                          <p:spTgt spid="74"/>
                                        </p:tgtEl>
                                      </p:cBhvr>
                                      <p:to x="100000" y="95000"/>
                                    </p:animScale>
                                    <p:animScale>
                                      <p:cBhvr>
                                        <p:cTn id="230" dur="166" decel="50000">
                                          <p:stCondLst>
                                            <p:cond delay="1834"/>
                                          </p:stCondLst>
                                        </p:cTn>
                                        <p:tgtEl>
                                          <p:spTgt spid="7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P spid="13" grpId="0" animBg="1"/>
      <p:bldP spid="14" grpId="0" animBg="1"/>
      <p:bldP spid="15" grpId="0"/>
      <p:bldP spid="17" grpId="0"/>
      <p:bldP spid="30" grpId="0" animBg="1"/>
      <p:bldP spid="31" grpId="0" animBg="1"/>
      <p:bldP spid="32" grpId="0" animBg="1"/>
      <p:bldP spid="34" grpId="0" animBg="1"/>
      <p:bldP spid="35" grpId="0"/>
      <p:bldP spid="33" grpId="0"/>
      <p:bldP spid="36" grpId="0"/>
      <p:bldP spid="37" grpId="0"/>
      <p:bldP spid="38" grpId="0"/>
      <p:bldP spid="39" grpId="0"/>
      <p:bldP spid="40" grpId="0"/>
      <p:bldP spid="44" grpId="0" animBg="1"/>
      <p:bldP spid="45" grpId="0"/>
      <p:bldP spid="46" grpId="0"/>
      <p:bldP spid="47" grpId="0" animBg="1"/>
      <p:bldP spid="57" grpId="0" animBg="1"/>
      <p:bldP spid="58" grpId="0"/>
      <p:bldP spid="70" grpId="0"/>
      <p:bldP spid="71" grpId="0" animBg="1"/>
      <p:bldP spid="72" grpId="0" animBg="1"/>
      <p:bldP spid="73" grpId="0"/>
      <p:bldP spid="7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fficePLUS.cn-1">
            <a:extLst>
              <a:ext uri="{FF2B5EF4-FFF2-40B4-BE49-F238E27FC236}">
                <a16:creationId xmlns:a16="http://schemas.microsoft.com/office/drawing/2014/main" id="{374DD41A-7737-475D-BBB9-7ED3092AAFFA}"/>
              </a:ext>
            </a:extLst>
          </p:cNvPr>
          <p:cNvSpPr/>
          <p:nvPr/>
        </p:nvSpPr>
        <p:spPr>
          <a:xfrm flipV="1">
            <a:off x="489624" y="347133"/>
            <a:ext cx="473414" cy="64633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13" name="OfficePLUS.cn-2">
            <a:extLst>
              <a:ext uri="{FF2B5EF4-FFF2-40B4-BE49-F238E27FC236}">
                <a16:creationId xmlns:a16="http://schemas.microsoft.com/office/drawing/2014/main" id="{24D5A445-FC03-4286-85AF-F8C6CEC490B1}"/>
              </a:ext>
            </a:extLst>
          </p:cNvPr>
          <p:cNvSpPr txBox="1"/>
          <p:nvPr/>
        </p:nvSpPr>
        <p:spPr>
          <a:xfrm>
            <a:off x="1128407" y="377390"/>
            <a:ext cx="1210588" cy="400110"/>
          </a:xfrm>
          <a:prstGeom prst="rect">
            <a:avLst/>
          </a:prstGeom>
          <a:noFill/>
        </p:spPr>
        <p:txBody>
          <a:bodyPr wrap="none" rtlCol="0">
            <a:spAutoFit/>
          </a:bodyPr>
          <a:lstStyle/>
          <a:p>
            <a:r>
              <a:rPr lang="zh-CN" altLang="en-US" sz="2000" dirty="0">
                <a:gradFill>
                  <a:gsLst>
                    <a:gs pos="39000">
                      <a:schemeClr val="bg1"/>
                    </a:gs>
                    <a:gs pos="100000">
                      <a:srgbClr val="00B0F0"/>
                    </a:gs>
                  </a:gsLst>
                  <a:lin ang="5400000" scaled="0"/>
                </a:gradFill>
                <a:ea typeface="微软雅黑" panose="020B0503020204020204" pitchFamily="34" charset="-122"/>
                <a:sym typeface="+mn-lt"/>
              </a:rPr>
              <a:t>页面展示</a:t>
            </a:r>
          </a:p>
        </p:txBody>
      </p:sp>
      <p:sp>
        <p:nvSpPr>
          <p:cNvPr id="17" name="OfficePLUS.cn-4">
            <a:extLst>
              <a:ext uri="{FF2B5EF4-FFF2-40B4-BE49-F238E27FC236}">
                <a16:creationId xmlns:a16="http://schemas.microsoft.com/office/drawing/2014/main" id="{E7BFBE62-B793-491D-A715-4C02F98DE25D}"/>
              </a:ext>
            </a:extLst>
          </p:cNvPr>
          <p:cNvSpPr txBox="1"/>
          <p:nvPr/>
        </p:nvSpPr>
        <p:spPr>
          <a:xfrm>
            <a:off x="406940" y="501025"/>
            <a:ext cx="638783" cy="338554"/>
          </a:xfrm>
          <a:prstGeom prst="rect">
            <a:avLst/>
          </a:prstGeom>
          <a:solidFill>
            <a:srgbClr val="1E1E1E"/>
          </a:solidFill>
        </p:spPr>
        <p:txBody>
          <a:bodyPr wrap="square" rtlCol="0">
            <a:spAutoFit/>
          </a:bodyPr>
          <a:lstStyle/>
          <a:p>
            <a:pPr algn="ctr"/>
            <a:r>
              <a:rPr lang="en-US" altLang="zh-CN" sz="1600" b="1" dirty="0">
                <a:solidFill>
                  <a:schemeClr val="bg1"/>
                </a:solidFill>
                <a:ea typeface="微软雅黑" panose="020B0503020204020204" pitchFamily="34" charset="-122"/>
                <a:sym typeface="+mn-lt"/>
              </a:rPr>
              <a:t>03</a:t>
            </a:r>
            <a:endParaRPr lang="zh-CN" altLang="en-US" sz="1600" b="1" dirty="0">
              <a:solidFill>
                <a:schemeClr val="bg1"/>
              </a:solidFill>
              <a:ea typeface="微软雅黑" panose="020B0503020204020204" pitchFamily="34" charset="-122"/>
              <a:sym typeface="+mn-lt"/>
            </a:endParaRPr>
          </a:p>
        </p:txBody>
      </p:sp>
      <p:sp>
        <p:nvSpPr>
          <p:cNvPr id="18" name="OfficePLUS.cn-5">
            <a:extLst>
              <a:ext uri="{FF2B5EF4-FFF2-40B4-BE49-F238E27FC236}">
                <a16:creationId xmlns:a16="http://schemas.microsoft.com/office/drawing/2014/main" id="{0E6D315F-FA4A-49DB-AB99-21C14529ED75}"/>
              </a:ext>
            </a:extLst>
          </p:cNvPr>
          <p:cNvSpPr/>
          <p:nvPr/>
        </p:nvSpPr>
        <p:spPr>
          <a:xfrm>
            <a:off x="4234835" y="1552419"/>
            <a:ext cx="6855563" cy="472432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pic>
        <p:nvPicPr>
          <p:cNvPr id="23" name="OfficePLUS.cn-6">
            <a:extLst>
              <a:ext uri="{FF2B5EF4-FFF2-40B4-BE49-F238E27FC236}">
                <a16:creationId xmlns:a16="http://schemas.microsoft.com/office/drawing/2014/main" id="{5493D218-6AD2-4C90-AD2C-F13B790819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290630" y="1346200"/>
            <a:ext cx="3598870" cy="4927600"/>
          </a:xfrm>
          <a:prstGeom prst="rect">
            <a:avLst/>
          </a:prstGeom>
        </p:spPr>
      </p:pic>
      <p:sp>
        <p:nvSpPr>
          <p:cNvPr id="25" name="OfficePLUS.cn-7">
            <a:extLst>
              <a:ext uri="{FF2B5EF4-FFF2-40B4-BE49-F238E27FC236}">
                <a16:creationId xmlns:a16="http://schemas.microsoft.com/office/drawing/2014/main" id="{5640D53D-B300-41BA-9517-A5210B7B8186}"/>
              </a:ext>
            </a:extLst>
          </p:cNvPr>
          <p:cNvSpPr txBox="1"/>
          <p:nvPr/>
        </p:nvSpPr>
        <p:spPr>
          <a:xfrm>
            <a:off x="5279109" y="2057373"/>
            <a:ext cx="1633781" cy="1569660"/>
          </a:xfrm>
          <a:prstGeom prst="rect">
            <a:avLst/>
          </a:prstGeom>
          <a:noFill/>
        </p:spPr>
        <p:txBody>
          <a:bodyPr wrap="none" rtlCol="0">
            <a:spAutoFit/>
          </a:bodyPr>
          <a:lstStyle>
            <a:defPPr>
              <a:defRPr lang="zh-CN"/>
            </a:defPPr>
            <a:lvl1pPr lvl="0" defTabSz="914377">
              <a:defRPr sz="2000" b="1" kern="0" spc="300">
                <a:gradFill>
                  <a:gsLst>
                    <a:gs pos="0">
                      <a:schemeClr val="bg1"/>
                    </a:gs>
                    <a:gs pos="100000">
                      <a:schemeClr val="accent1">
                        <a:lumMod val="40000"/>
                        <a:lumOff val="60000"/>
                      </a:schemeClr>
                    </a:gs>
                  </a:gsLst>
                  <a:lin ang="5400000" scaled="1"/>
                </a:gradFill>
              </a:defRPr>
            </a:lvl1pPr>
          </a:lstStyle>
          <a:p>
            <a:r>
              <a:rPr lang="en-US" altLang="zh-CN" sz="9600" dirty="0">
                <a:solidFill>
                  <a:schemeClr val="bg1"/>
                </a:solidFill>
                <a:cs typeface="+mn-ea"/>
                <a:sym typeface="+mn-lt"/>
              </a:rPr>
              <a:t>03</a:t>
            </a:r>
            <a:endParaRPr lang="zh-CN" altLang="en-US" sz="9600" dirty="0">
              <a:solidFill>
                <a:schemeClr val="bg1"/>
              </a:solidFill>
              <a:cs typeface="+mn-ea"/>
              <a:sym typeface="+mn-lt"/>
            </a:endParaRPr>
          </a:p>
        </p:txBody>
      </p:sp>
      <p:sp>
        <p:nvSpPr>
          <p:cNvPr id="29" name="OfficePLUS.cn-9">
            <a:extLst>
              <a:ext uri="{FF2B5EF4-FFF2-40B4-BE49-F238E27FC236}">
                <a16:creationId xmlns:a16="http://schemas.microsoft.com/office/drawing/2014/main" id="{BF8CC5C0-349C-42A7-ABF6-55C4D878904E}"/>
              </a:ext>
            </a:extLst>
          </p:cNvPr>
          <p:cNvSpPr txBox="1"/>
          <p:nvPr/>
        </p:nvSpPr>
        <p:spPr>
          <a:xfrm>
            <a:off x="6878990" y="3013501"/>
            <a:ext cx="2800767" cy="830997"/>
          </a:xfrm>
          <a:prstGeom prst="rect">
            <a:avLst/>
          </a:prstGeom>
          <a:noFill/>
        </p:spPr>
        <p:txBody>
          <a:bodyPr wrap="none" rtlCol="0">
            <a:spAutoFit/>
          </a:bodyPr>
          <a:lstStyle>
            <a:defPPr>
              <a:defRPr lang="zh-CN"/>
            </a:defPPr>
            <a:lvl1pPr lvl="0" defTabSz="914377">
              <a:defRPr sz="2000" b="1" kern="0" spc="300">
                <a:gradFill>
                  <a:gsLst>
                    <a:gs pos="0">
                      <a:schemeClr val="bg1"/>
                    </a:gs>
                    <a:gs pos="100000">
                      <a:schemeClr val="accent1">
                        <a:lumMod val="40000"/>
                        <a:lumOff val="60000"/>
                      </a:schemeClr>
                    </a:gs>
                  </a:gsLst>
                  <a:lin ang="5400000" scaled="1"/>
                </a:gradFill>
              </a:defRPr>
            </a:lvl1pPr>
          </a:lstStyle>
          <a:p>
            <a:r>
              <a:rPr lang="zh-CN" altLang="en-US" sz="4800" dirty="0">
                <a:solidFill>
                  <a:schemeClr val="bg1"/>
                </a:solidFill>
                <a:cs typeface="+mn-ea"/>
                <a:sym typeface="+mn-lt"/>
              </a:rPr>
              <a:t>页面展示</a:t>
            </a:r>
          </a:p>
        </p:txBody>
      </p:sp>
      <p:sp>
        <p:nvSpPr>
          <p:cNvPr id="32" name="OfficePLUS.cn-11">
            <a:extLst>
              <a:ext uri="{FF2B5EF4-FFF2-40B4-BE49-F238E27FC236}">
                <a16:creationId xmlns:a16="http://schemas.microsoft.com/office/drawing/2014/main" id="{10E2BB37-6C92-4A75-A223-559209EC3672}"/>
              </a:ext>
            </a:extLst>
          </p:cNvPr>
          <p:cNvSpPr/>
          <p:nvPr/>
        </p:nvSpPr>
        <p:spPr>
          <a:xfrm>
            <a:off x="9797143" y="5950857"/>
            <a:ext cx="161245" cy="1612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33" name="OfficePLUS.cn-12">
            <a:extLst>
              <a:ext uri="{FF2B5EF4-FFF2-40B4-BE49-F238E27FC236}">
                <a16:creationId xmlns:a16="http://schemas.microsoft.com/office/drawing/2014/main" id="{829F229E-A95B-47C5-B568-BFD2C5EF1D88}"/>
              </a:ext>
            </a:extLst>
          </p:cNvPr>
          <p:cNvSpPr/>
          <p:nvPr/>
        </p:nvSpPr>
        <p:spPr>
          <a:xfrm>
            <a:off x="10223387" y="5950857"/>
            <a:ext cx="161245" cy="1612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34" name="OfficePLUS.cn-13">
            <a:extLst>
              <a:ext uri="{FF2B5EF4-FFF2-40B4-BE49-F238E27FC236}">
                <a16:creationId xmlns:a16="http://schemas.microsoft.com/office/drawing/2014/main" id="{C735624D-1369-4A8B-A8A8-93843FB9DDD2}"/>
              </a:ext>
            </a:extLst>
          </p:cNvPr>
          <p:cNvSpPr/>
          <p:nvPr/>
        </p:nvSpPr>
        <p:spPr>
          <a:xfrm>
            <a:off x="10649630" y="5950857"/>
            <a:ext cx="161245" cy="1612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Tree>
    <p:extLst>
      <p:ext uri="{BB962C8B-B14F-4D97-AF65-F5344CB8AC3E}">
        <p14:creationId xmlns:p14="http://schemas.microsoft.com/office/powerpoint/2010/main" val="40344611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fficePLUS.cn-1">
            <a:extLst>
              <a:ext uri="{FF2B5EF4-FFF2-40B4-BE49-F238E27FC236}">
                <a16:creationId xmlns:a16="http://schemas.microsoft.com/office/drawing/2014/main" id="{F948E542-1EC0-4A4F-9F79-7B8CAF41A0E9}"/>
              </a:ext>
            </a:extLst>
          </p:cNvPr>
          <p:cNvSpPr/>
          <p:nvPr/>
        </p:nvSpPr>
        <p:spPr>
          <a:xfrm flipV="1">
            <a:off x="489624" y="347133"/>
            <a:ext cx="473414" cy="64633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5" name="OfficePLUS.cn-2">
            <a:extLst>
              <a:ext uri="{FF2B5EF4-FFF2-40B4-BE49-F238E27FC236}">
                <a16:creationId xmlns:a16="http://schemas.microsoft.com/office/drawing/2014/main" id="{A94CA549-CF33-41AB-BCBB-7F8F7C69C4C6}"/>
              </a:ext>
            </a:extLst>
          </p:cNvPr>
          <p:cNvSpPr txBox="1"/>
          <p:nvPr/>
        </p:nvSpPr>
        <p:spPr>
          <a:xfrm>
            <a:off x="1128407" y="377390"/>
            <a:ext cx="1210588" cy="400110"/>
          </a:xfrm>
          <a:prstGeom prst="rect">
            <a:avLst/>
          </a:prstGeom>
          <a:noFill/>
        </p:spPr>
        <p:txBody>
          <a:bodyPr wrap="none" rtlCol="0">
            <a:spAutoFit/>
          </a:bodyPr>
          <a:lstStyle/>
          <a:p>
            <a:r>
              <a:rPr lang="zh-CN" altLang="en-US" sz="2000" dirty="0">
                <a:gradFill>
                  <a:gsLst>
                    <a:gs pos="39000">
                      <a:schemeClr val="bg1"/>
                    </a:gs>
                    <a:gs pos="100000">
                      <a:srgbClr val="00B0F0"/>
                    </a:gs>
                  </a:gsLst>
                  <a:lin ang="5400000" scaled="0"/>
                </a:gradFill>
                <a:ea typeface="微软雅黑" panose="020B0503020204020204" pitchFamily="34" charset="-122"/>
                <a:sym typeface="+mn-lt"/>
              </a:rPr>
              <a:t>页面展示</a:t>
            </a:r>
          </a:p>
        </p:txBody>
      </p:sp>
      <p:sp>
        <p:nvSpPr>
          <p:cNvPr id="9" name="OfficePLUS.cn-4">
            <a:extLst>
              <a:ext uri="{FF2B5EF4-FFF2-40B4-BE49-F238E27FC236}">
                <a16:creationId xmlns:a16="http://schemas.microsoft.com/office/drawing/2014/main" id="{6A6830C7-A48B-4B18-B71B-2C5F8234891F}"/>
              </a:ext>
            </a:extLst>
          </p:cNvPr>
          <p:cNvSpPr txBox="1"/>
          <p:nvPr/>
        </p:nvSpPr>
        <p:spPr>
          <a:xfrm>
            <a:off x="406940" y="501025"/>
            <a:ext cx="638783" cy="338554"/>
          </a:xfrm>
          <a:prstGeom prst="rect">
            <a:avLst/>
          </a:prstGeom>
          <a:solidFill>
            <a:srgbClr val="1E1E1E"/>
          </a:solidFill>
        </p:spPr>
        <p:txBody>
          <a:bodyPr wrap="square" rtlCol="0">
            <a:spAutoFit/>
          </a:bodyPr>
          <a:lstStyle/>
          <a:p>
            <a:pPr algn="ctr"/>
            <a:r>
              <a:rPr lang="en-US" altLang="zh-CN" sz="1600" b="1" dirty="0">
                <a:solidFill>
                  <a:schemeClr val="bg1"/>
                </a:solidFill>
                <a:ea typeface="微软雅黑" panose="020B0503020204020204" pitchFamily="34" charset="-122"/>
                <a:sym typeface="+mn-lt"/>
              </a:rPr>
              <a:t>03</a:t>
            </a:r>
            <a:endParaRPr lang="zh-CN" altLang="en-US" sz="1600" b="1" dirty="0">
              <a:solidFill>
                <a:schemeClr val="bg1"/>
              </a:solidFill>
              <a:ea typeface="微软雅黑" panose="020B0503020204020204" pitchFamily="34" charset="-122"/>
              <a:sym typeface="+mn-lt"/>
            </a:endParaRPr>
          </a:p>
        </p:txBody>
      </p:sp>
      <p:sp>
        <p:nvSpPr>
          <p:cNvPr id="10" name="OfficePLUS.cn-5">
            <a:extLst>
              <a:ext uri="{FF2B5EF4-FFF2-40B4-BE49-F238E27FC236}">
                <a16:creationId xmlns:a16="http://schemas.microsoft.com/office/drawing/2014/main" id="{FD039D48-DF6F-4288-A9A3-72BE317736E9}"/>
              </a:ext>
            </a:extLst>
          </p:cNvPr>
          <p:cNvSpPr/>
          <p:nvPr/>
        </p:nvSpPr>
        <p:spPr>
          <a:xfrm>
            <a:off x="816077" y="1467753"/>
            <a:ext cx="10991390" cy="4504941"/>
          </a:xfrm>
          <a:prstGeom prst="rect">
            <a:avLst/>
          </a:prstGeom>
          <a:gradFill>
            <a:gsLst>
              <a:gs pos="0">
                <a:srgbClr val="009FFF"/>
              </a:gs>
              <a:gs pos="100000">
                <a:srgbClr val="006DFF"/>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cs typeface="+mn-ea"/>
              <a:sym typeface="+mn-lt"/>
            </a:endParaRPr>
          </a:p>
        </p:txBody>
      </p:sp>
    </p:spTree>
    <p:extLst>
      <p:ext uri="{BB962C8B-B14F-4D97-AF65-F5344CB8AC3E}">
        <p14:creationId xmlns:p14="http://schemas.microsoft.com/office/powerpoint/2010/main" val="24511908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xmpdmkzm">
      <a:majorFont>
        <a:latin typeface="微软雅黑 Light" panose="020F0302020204030204"/>
        <a:ea typeface="微软雅黑"/>
        <a:cs typeface=""/>
      </a:majorFont>
      <a:minorFont>
        <a:latin typeface="微软雅黑 Light"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xmpdmkzm">
      <a:majorFont>
        <a:latin typeface="微软雅黑 Light" panose="020F0302020204030204"/>
        <a:ea typeface="微软雅黑"/>
        <a:cs typeface=""/>
      </a:majorFont>
      <a:minorFont>
        <a:latin typeface="微软雅黑 Light" panose="020F0502020204030204"/>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322</TotalTime>
  <Words>465</Words>
  <Application>Microsoft Office PowerPoint</Application>
  <PresentationFormat>宽屏</PresentationFormat>
  <Paragraphs>70</Paragraphs>
  <Slides>10</Slides>
  <Notes>0</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10</vt:i4>
      </vt:variant>
    </vt:vector>
  </HeadingPairs>
  <TitlesOfParts>
    <vt:vector size="19" baseType="lpstr">
      <vt:lpstr>-apple-system</vt:lpstr>
      <vt:lpstr>微软雅黑</vt:lpstr>
      <vt:lpstr>微软雅黑 Light</vt:lpstr>
      <vt:lpstr>Arial</vt:lpstr>
      <vt:lpstr>Arial</vt:lpstr>
      <vt:lpstr>Century Gothic</vt:lpstr>
      <vt:lpstr>Segoe UI Light</vt:lpstr>
      <vt:lpstr>1_Office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叶 宏泽</dc:creator>
  <cp:lastModifiedBy>bender rick</cp:lastModifiedBy>
  <cp:revision>33</cp:revision>
  <dcterms:created xsi:type="dcterms:W3CDTF">2020-08-26T05:38:35Z</dcterms:created>
  <dcterms:modified xsi:type="dcterms:W3CDTF">2021-05-21T07:46:47Z</dcterms:modified>
</cp:coreProperties>
</file>